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gif" ContentType="image/gif"/>
  <Default Extension="rels" ContentType="application/vnd.openxmlformats-package.relationships+xml"/>
  <Default Extension="m4a" ContentType="audi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306" r:id="rId3"/>
    <p:sldId id="262" r:id="rId4"/>
    <p:sldId id="305" r:id="rId5"/>
    <p:sldId id="307" r:id="rId6"/>
    <p:sldId id="308" r:id="rId7"/>
    <p:sldId id="258" r:id="rId8"/>
    <p:sldId id="288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Ross" initials="RP [7]" lastIdx="1" clrIdx="6">
    <p:extLst/>
  </p:cmAuthor>
  <p:cmAuthor id="1" name="Ross" initials="RP" lastIdx="1" clrIdx="0">
    <p:extLst/>
  </p:cmAuthor>
  <p:cmAuthor id="8" name="Ross" initials="RP [8]" lastIdx="1" clrIdx="7">
    <p:extLst/>
  </p:cmAuthor>
  <p:cmAuthor id="2" name="Ross" initials="RP [2]" lastIdx="2" clrIdx="1">
    <p:extLst/>
  </p:cmAuthor>
  <p:cmAuthor id="9" name="Ross" initials="RP [9]" lastIdx="1" clrIdx="8">
    <p:extLst/>
  </p:cmAuthor>
  <p:cmAuthor id="3" name="Ross" initials="RP [3]" lastIdx="1" clrIdx="2">
    <p:extLst/>
  </p:cmAuthor>
  <p:cmAuthor id="10" name="Ross" initials="RP [10]" lastIdx="1" clrIdx="9">
    <p:extLst/>
  </p:cmAuthor>
  <p:cmAuthor id="4" name="Ross" initials="RP [4]" lastIdx="1" clrIdx="3">
    <p:extLst/>
  </p:cmAuthor>
  <p:cmAuthor id="11" name="Ross" initials="RP [11]" lastIdx="1" clrIdx="10">
    <p:extLst/>
  </p:cmAuthor>
  <p:cmAuthor id="5" name="Ross" initials="RP [5]" lastIdx="1" clrIdx="4">
    <p:extLst/>
  </p:cmAuthor>
  <p:cmAuthor id="12" name="Ross" initials="RP [12]" lastIdx="1" clrIdx="11">
    <p:extLst/>
  </p:cmAuthor>
  <p:cmAuthor id="6" name="Ross" initials="RP [6]" lastIdx="1" clrIdx="5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BFD7"/>
    <a:srgbClr val="67BCBE"/>
    <a:srgbClr val="E7F5F8"/>
    <a:srgbClr val="76CED9"/>
    <a:srgbClr val="928884"/>
    <a:srgbClr val="928864"/>
    <a:srgbClr val="25A9B9"/>
    <a:srgbClr val="A700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05"/>
    <p:restoredTop sz="83129" autoAdjust="0"/>
  </p:normalViewPr>
  <p:slideViewPr>
    <p:cSldViewPr snapToGrid="0" snapToObjects="1">
      <p:cViewPr>
        <p:scale>
          <a:sx n="90" d="100"/>
          <a:sy n="90" d="100"/>
        </p:scale>
        <p:origin x="1896" y="1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commentAuthors" Target="commentAuthors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F362C0-ABDC-0C4E-AFC6-6AD904FE5624}" type="doc">
      <dgm:prSet loTypeId="urn:microsoft.com/office/officeart/2005/8/layout/cycle2" loCatId="cycle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BC5C254-603D-884D-B6C3-C43891143563}">
      <dgm:prSet phldrT="[Text]"/>
      <dgm:spPr/>
      <dgm:t>
        <a:bodyPr/>
        <a:lstStyle/>
        <a:p>
          <a:r>
            <a:rPr lang="en-US" dirty="0"/>
            <a:t>1.  Learn</a:t>
          </a:r>
        </a:p>
      </dgm:t>
    </dgm:pt>
    <dgm:pt modelId="{99E32EBC-7C14-1148-ADDD-8E087970CD00}" type="parTrans" cxnId="{7B38DC4D-64D8-5746-88EC-2D330B1C9929}">
      <dgm:prSet/>
      <dgm:spPr/>
      <dgm:t>
        <a:bodyPr/>
        <a:lstStyle/>
        <a:p>
          <a:endParaRPr lang="en-US"/>
        </a:p>
      </dgm:t>
    </dgm:pt>
    <dgm:pt modelId="{34A69719-2444-CB44-A8D9-20324EA4DA6B}" type="sibTrans" cxnId="{7B38DC4D-64D8-5746-88EC-2D330B1C9929}">
      <dgm:prSet/>
      <dgm:spPr/>
      <dgm:t>
        <a:bodyPr/>
        <a:lstStyle/>
        <a:p>
          <a:endParaRPr lang="en-US"/>
        </a:p>
      </dgm:t>
    </dgm:pt>
    <dgm:pt modelId="{390B90F7-76B1-5446-838F-BB5B31A57756}">
      <dgm:prSet phldrT="[Text]"/>
      <dgm:spPr/>
      <dgm:t>
        <a:bodyPr/>
        <a:lstStyle/>
        <a:p>
          <a:r>
            <a:rPr lang="en-US" dirty="0"/>
            <a:t>2. Review</a:t>
          </a:r>
        </a:p>
      </dgm:t>
    </dgm:pt>
    <dgm:pt modelId="{18610366-692A-9846-84C3-FD5B3AB8D5D9}" type="parTrans" cxnId="{52F83F08-164D-1945-A023-12CDB8B9B4D0}">
      <dgm:prSet/>
      <dgm:spPr/>
      <dgm:t>
        <a:bodyPr/>
        <a:lstStyle/>
        <a:p>
          <a:endParaRPr lang="en-US"/>
        </a:p>
      </dgm:t>
    </dgm:pt>
    <dgm:pt modelId="{7B71F081-E614-F945-9149-5ED0CCCBFBC7}" type="sibTrans" cxnId="{52F83F08-164D-1945-A023-12CDB8B9B4D0}">
      <dgm:prSet/>
      <dgm:spPr/>
      <dgm:t>
        <a:bodyPr/>
        <a:lstStyle/>
        <a:p>
          <a:endParaRPr lang="en-US"/>
        </a:p>
      </dgm:t>
    </dgm:pt>
    <dgm:pt modelId="{09DED324-D985-FB41-810A-12115AD311D3}">
      <dgm:prSet phldrT="[Text]"/>
      <dgm:spPr/>
      <dgm:t>
        <a:bodyPr/>
        <a:lstStyle/>
        <a:p>
          <a:r>
            <a:rPr lang="en-US" dirty="0"/>
            <a:t>3. Discuss</a:t>
          </a:r>
        </a:p>
      </dgm:t>
    </dgm:pt>
    <dgm:pt modelId="{4A38EF20-E8FB-9143-BA90-CA1FA53E9D97}" type="parTrans" cxnId="{A9D738A5-6CC4-DA4C-8584-A10081471ACC}">
      <dgm:prSet/>
      <dgm:spPr/>
      <dgm:t>
        <a:bodyPr/>
        <a:lstStyle/>
        <a:p>
          <a:endParaRPr lang="en-US"/>
        </a:p>
      </dgm:t>
    </dgm:pt>
    <dgm:pt modelId="{165CA66B-6644-3F4E-A40D-B9F962524F19}" type="sibTrans" cxnId="{A9D738A5-6CC4-DA4C-8584-A10081471ACC}">
      <dgm:prSet/>
      <dgm:spPr/>
      <dgm:t>
        <a:bodyPr/>
        <a:lstStyle/>
        <a:p>
          <a:endParaRPr lang="en-US"/>
        </a:p>
      </dgm:t>
    </dgm:pt>
    <dgm:pt modelId="{4540AD74-A0BB-0D4F-BD49-4245BF6D053D}">
      <dgm:prSet phldrT="[Text]"/>
      <dgm:spPr/>
      <dgm:t>
        <a:bodyPr/>
        <a:lstStyle/>
        <a:p>
          <a:r>
            <a:rPr lang="en-US" dirty="0"/>
            <a:t>4. Teach</a:t>
          </a:r>
        </a:p>
      </dgm:t>
    </dgm:pt>
    <dgm:pt modelId="{23E61DAC-40B7-C948-A199-7E12066EFDEE}" type="parTrans" cxnId="{31FD644F-0CFD-3D42-8C5C-9DDDAF6A8A15}">
      <dgm:prSet/>
      <dgm:spPr/>
      <dgm:t>
        <a:bodyPr/>
        <a:lstStyle/>
        <a:p>
          <a:endParaRPr lang="en-US"/>
        </a:p>
      </dgm:t>
    </dgm:pt>
    <dgm:pt modelId="{958061F9-EDAE-2544-993B-0FDD95DBAFD4}" type="sibTrans" cxnId="{31FD644F-0CFD-3D42-8C5C-9DDDAF6A8A15}">
      <dgm:prSet/>
      <dgm:spPr/>
      <dgm:t>
        <a:bodyPr/>
        <a:lstStyle/>
        <a:p>
          <a:endParaRPr lang="en-US"/>
        </a:p>
      </dgm:t>
    </dgm:pt>
    <dgm:pt modelId="{FDFECD2E-6B0D-0C4B-B917-7D6F0458EE42}" type="pres">
      <dgm:prSet presAssocID="{BBF362C0-ABDC-0C4E-AFC6-6AD904FE562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795784F-6580-1044-B327-3B8C3950BBA0}" type="pres">
      <dgm:prSet presAssocID="{DBC5C254-603D-884D-B6C3-C43891143563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471B05-7BC3-6F43-A6BF-0B2A077EEF35}" type="pres">
      <dgm:prSet presAssocID="{34A69719-2444-CB44-A8D9-20324EA4DA6B}" presName="sibTrans" presStyleLbl="sibTrans2D1" presStyleIdx="0" presStyleCnt="4"/>
      <dgm:spPr/>
      <dgm:t>
        <a:bodyPr/>
        <a:lstStyle/>
        <a:p>
          <a:endParaRPr lang="en-US"/>
        </a:p>
      </dgm:t>
    </dgm:pt>
    <dgm:pt modelId="{765BD16E-C025-6645-B646-2FDB0BE7C638}" type="pres">
      <dgm:prSet presAssocID="{34A69719-2444-CB44-A8D9-20324EA4DA6B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2F211B0E-422A-704E-A41B-80C08112A66D}" type="pres">
      <dgm:prSet presAssocID="{390B90F7-76B1-5446-838F-BB5B31A57756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69A8E7-4C48-2C4D-B2E7-51AA8F16DE00}" type="pres">
      <dgm:prSet presAssocID="{7B71F081-E614-F945-9149-5ED0CCCBFBC7}" presName="sibTrans" presStyleLbl="sibTrans2D1" presStyleIdx="1" presStyleCnt="4"/>
      <dgm:spPr/>
      <dgm:t>
        <a:bodyPr/>
        <a:lstStyle/>
        <a:p>
          <a:endParaRPr lang="en-US"/>
        </a:p>
      </dgm:t>
    </dgm:pt>
    <dgm:pt modelId="{F6203588-C9F9-2844-B534-541FDB36A7FE}" type="pres">
      <dgm:prSet presAssocID="{7B71F081-E614-F945-9149-5ED0CCCBFBC7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E82829C0-E5EE-924F-89DD-757189CB4705}" type="pres">
      <dgm:prSet presAssocID="{09DED324-D985-FB41-810A-12115AD311D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B02440-6507-9648-AA04-0FA487993B4F}" type="pres">
      <dgm:prSet presAssocID="{165CA66B-6644-3F4E-A40D-B9F962524F19}" presName="sibTrans" presStyleLbl="sibTrans2D1" presStyleIdx="2" presStyleCnt="4"/>
      <dgm:spPr/>
      <dgm:t>
        <a:bodyPr/>
        <a:lstStyle/>
        <a:p>
          <a:endParaRPr lang="en-US"/>
        </a:p>
      </dgm:t>
    </dgm:pt>
    <dgm:pt modelId="{C6E60246-B3B5-0F47-9068-C42CF53632A9}" type="pres">
      <dgm:prSet presAssocID="{165CA66B-6644-3F4E-A40D-B9F962524F19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07442CFB-3F03-0842-9709-706908EAADF7}" type="pres">
      <dgm:prSet presAssocID="{4540AD74-A0BB-0D4F-BD49-4245BF6D053D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787FDC-E468-B94D-BDD0-AF30B5273873}" type="pres">
      <dgm:prSet presAssocID="{958061F9-EDAE-2544-993B-0FDD95DBAFD4}" presName="sibTrans" presStyleLbl="sibTrans2D1" presStyleIdx="3" presStyleCnt="4"/>
      <dgm:spPr/>
      <dgm:t>
        <a:bodyPr/>
        <a:lstStyle/>
        <a:p>
          <a:endParaRPr lang="en-US"/>
        </a:p>
      </dgm:t>
    </dgm:pt>
    <dgm:pt modelId="{0F15523A-2CA8-4A40-9C29-3B6BC04A033A}" type="pres">
      <dgm:prSet presAssocID="{958061F9-EDAE-2544-993B-0FDD95DBAFD4}" presName="connectorText" presStyleLbl="sibTrans2D1" presStyleIdx="3" presStyleCnt="4"/>
      <dgm:spPr/>
      <dgm:t>
        <a:bodyPr/>
        <a:lstStyle/>
        <a:p>
          <a:endParaRPr lang="en-US"/>
        </a:p>
      </dgm:t>
    </dgm:pt>
  </dgm:ptLst>
  <dgm:cxnLst>
    <dgm:cxn modelId="{52F83F08-164D-1945-A023-12CDB8B9B4D0}" srcId="{BBF362C0-ABDC-0C4E-AFC6-6AD904FE5624}" destId="{390B90F7-76B1-5446-838F-BB5B31A57756}" srcOrd="1" destOrd="0" parTransId="{18610366-692A-9846-84C3-FD5B3AB8D5D9}" sibTransId="{7B71F081-E614-F945-9149-5ED0CCCBFBC7}"/>
    <dgm:cxn modelId="{122D3C02-3895-427E-A798-29399599550A}" type="presOf" srcId="{DBC5C254-603D-884D-B6C3-C43891143563}" destId="{3795784F-6580-1044-B327-3B8C3950BBA0}" srcOrd="0" destOrd="0" presId="urn:microsoft.com/office/officeart/2005/8/layout/cycle2"/>
    <dgm:cxn modelId="{1D4F020E-C311-44B9-9B7C-53A09DA2AE33}" type="presOf" srcId="{BBF362C0-ABDC-0C4E-AFC6-6AD904FE5624}" destId="{FDFECD2E-6B0D-0C4B-B917-7D6F0458EE42}" srcOrd="0" destOrd="0" presId="urn:microsoft.com/office/officeart/2005/8/layout/cycle2"/>
    <dgm:cxn modelId="{76C13D05-EB63-43E2-BCAF-E4AA2E8BEEE2}" type="presOf" srcId="{34A69719-2444-CB44-A8D9-20324EA4DA6B}" destId="{70471B05-7BC3-6F43-A6BF-0B2A077EEF35}" srcOrd="0" destOrd="0" presId="urn:microsoft.com/office/officeart/2005/8/layout/cycle2"/>
    <dgm:cxn modelId="{F03A2409-1278-4280-8678-2EB7D0870159}" type="presOf" srcId="{7B71F081-E614-F945-9149-5ED0CCCBFBC7}" destId="{8169A8E7-4C48-2C4D-B2E7-51AA8F16DE00}" srcOrd="0" destOrd="0" presId="urn:microsoft.com/office/officeart/2005/8/layout/cycle2"/>
    <dgm:cxn modelId="{71234235-2184-4B03-96A4-DCA64AC7C4D7}" type="presOf" srcId="{165CA66B-6644-3F4E-A40D-B9F962524F19}" destId="{EFB02440-6507-9648-AA04-0FA487993B4F}" srcOrd="0" destOrd="0" presId="urn:microsoft.com/office/officeart/2005/8/layout/cycle2"/>
    <dgm:cxn modelId="{8CB79336-6D0C-4704-BB2E-D5A23053C984}" type="presOf" srcId="{390B90F7-76B1-5446-838F-BB5B31A57756}" destId="{2F211B0E-422A-704E-A41B-80C08112A66D}" srcOrd="0" destOrd="0" presId="urn:microsoft.com/office/officeart/2005/8/layout/cycle2"/>
    <dgm:cxn modelId="{056C1D1C-CAC3-431B-990C-8D99093A3CD5}" type="presOf" srcId="{34A69719-2444-CB44-A8D9-20324EA4DA6B}" destId="{765BD16E-C025-6645-B646-2FDB0BE7C638}" srcOrd="1" destOrd="0" presId="urn:microsoft.com/office/officeart/2005/8/layout/cycle2"/>
    <dgm:cxn modelId="{3A0154AE-21A3-4510-8F51-5CFDFA08DAE4}" type="presOf" srcId="{7B71F081-E614-F945-9149-5ED0CCCBFBC7}" destId="{F6203588-C9F9-2844-B534-541FDB36A7FE}" srcOrd="1" destOrd="0" presId="urn:microsoft.com/office/officeart/2005/8/layout/cycle2"/>
    <dgm:cxn modelId="{31FD644F-0CFD-3D42-8C5C-9DDDAF6A8A15}" srcId="{BBF362C0-ABDC-0C4E-AFC6-6AD904FE5624}" destId="{4540AD74-A0BB-0D4F-BD49-4245BF6D053D}" srcOrd="3" destOrd="0" parTransId="{23E61DAC-40B7-C948-A199-7E12066EFDEE}" sibTransId="{958061F9-EDAE-2544-993B-0FDD95DBAFD4}"/>
    <dgm:cxn modelId="{75825CC7-21B7-475E-915A-CE8311A09BAC}" type="presOf" srcId="{09DED324-D985-FB41-810A-12115AD311D3}" destId="{E82829C0-E5EE-924F-89DD-757189CB4705}" srcOrd="0" destOrd="0" presId="urn:microsoft.com/office/officeart/2005/8/layout/cycle2"/>
    <dgm:cxn modelId="{7218FF45-60FE-461F-8268-06983AD102F7}" type="presOf" srcId="{165CA66B-6644-3F4E-A40D-B9F962524F19}" destId="{C6E60246-B3B5-0F47-9068-C42CF53632A9}" srcOrd="1" destOrd="0" presId="urn:microsoft.com/office/officeart/2005/8/layout/cycle2"/>
    <dgm:cxn modelId="{A9D738A5-6CC4-DA4C-8584-A10081471ACC}" srcId="{BBF362C0-ABDC-0C4E-AFC6-6AD904FE5624}" destId="{09DED324-D985-FB41-810A-12115AD311D3}" srcOrd="2" destOrd="0" parTransId="{4A38EF20-E8FB-9143-BA90-CA1FA53E9D97}" sibTransId="{165CA66B-6644-3F4E-A40D-B9F962524F19}"/>
    <dgm:cxn modelId="{7B38DC4D-64D8-5746-88EC-2D330B1C9929}" srcId="{BBF362C0-ABDC-0C4E-AFC6-6AD904FE5624}" destId="{DBC5C254-603D-884D-B6C3-C43891143563}" srcOrd="0" destOrd="0" parTransId="{99E32EBC-7C14-1148-ADDD-8E087970CD00}" sibTransId="{34A69719-2444-CB44-A8D9-20324EA4DA6B}"/>
    <dgm:cxn modelId="{3CDA2E7E-FE96-4A2C-A881-C0BD90255A1D}" type="presOf" srcId="{958061F9-EDAE-2544-993B-0FDD95DBAFD4}" destId="{0F15523A-2CA8-4A40-9C29-3B6BC04A033A}" srcOrd="1" destOrd="0" presId="urn:microsoft.com/office/officeart/2005/8/layout/cycle2"/>
    <dgm:cxn modelId="{3D5EA3B1-5067-4B0E-9C84-D05E28B4C7DC}" type="presOf" srcId="{4540AD74-A0BB-0D4F-BD49-4245BF6D053D}" destId="{07442CFB-3F03-0842-9709-706908EAADF7}" srcOrd="0" destOrd="0" presId="urn:microsoft.com/office/officeart/2005/8/layout/cycle2"/>
    <dgm:cxn modelId="{501A39DB-0237-4FF4-B0D2-F2A9326146F3}" type="presOf" srcId="{958061F9-EDAE-2544-993B-0FDD95DBAFD4}" destId="{B7787FDC-E468-B94D-BDD0-AF30B5273873}" srcOrd="0" destOrd="0" presId="urn:microsoft.com/office/officeart/2005/8/layout/cycle2"/>
    <dgm:cxn modelId="{99595234-E1E4-4C73-98D0-B62D33884AF9}" type="presParOf" srcId="{FDFECD2E-6B0D-0C4B-B917-7D6F0458EE42}" destId="{3795784F-6580-1044-B327-3B8C3950BBA0}" srcOrd="0" destOrd="0" presId="urn:microsoft.com/office/officeart/2005/8/layout/cycle2"/>
    <dgm:cxn modelId="{4DD474DE-5E81-42A7-B326-8ACC5060288F}" type="presParOf" srcId="{FDFECD2E-6B0D-0C4B-B917-7D6F0458EE42}" destId="{70471B05-7BC3-6F43-A6BF-0B2A077EEF35}" srcOrd="1" destOrd="0" presId="urn:microsoft.com/office/officeart/2005/8/layout/cycle2"/>
    <dgm:cxn modelId="{522160A7-0D8B-47C7-94CC-AA841FBBD5B8}" type="presParOf" srcId="{70471B05-7BC3-6F43-A6BF-0B2A077EEF35}" destId="{765BD16E-C025-6645-B646-2FDB0BE7C638}" srcOrd="0" destOrd="0" presId="urn:microsoft.com/office/officeart/2005/8/layout/cycle2"/>
    <dgm:cxn modelId="{C7D626A1-6CCD-4B8E-8B5C-23A530D81CF7}" type="presParOf" srcId="{FDFECD2E-6B0D-0C4B-B917-7D6F0458EE42}" destId="{2F211B0E-422A-704E-A41B-80C08112A66D}" srcOrd="2" destOrd="0" presId="urn:microsoft.com/office/officeart/2005/8/layout/cycle2"/>
    <dgm:cxn modelId="{2270E8AE-6AFF-487E-9B80-C53395ED7A35}" type="presParOf" srcId="{FDFECD2E-6B0D-0C4B-B917-7D6F0458EE42}" destId="{8169A8E7-4C48-2C4D-B2E7-51AA8F16DE00}" srcOrd="3" destOrd="0" presId="urn:microsoft.com/office/officeart/2005/8/layout/cycle2"/>
    <dgm:cxn modelId="{BBA0D5A9-4161-4B01-81E9-B8C9544A6EA6}" type="presParOf" srcId="{8169A8E7-4C48-2C4D-B2E7-51AA8F16DE00}" destId="{F6203588-C9F9-2844-B534-541FDB36A7FE}" srcOrd="0" destOrd="0" presId="urn:microsoft.com/office/officeart/2005/8/layout/cycle2"/>
    <dgm:cxn modelId="{FAB43C14-E85F-4322-AB3A-A398BC5EF698}" type="presParOf" srcId="{FDFECD2E-6B0D-0C4B-B917-7D6F0458EE42}" destId="{E82829C0-E5EE-924F-89DD-757189CB4705}" srcOrd="4" destOrd="0" presId="urn:microsoft.com/office/officeart/2005/8/layout/cycle2"/>
    <dgm:cxn modelId="{EC7C2890-B7EF-4CAC-A261-EDF27A8220E6}" type="presParOf" srcId="{FDFECD2E-6B0D-0C4B-B917-7D6F0458EE42}" destId="{EFB02440-6507-9648-AA04-0FA487993B4F}" srcOrd="5" destOrd="0" presId="urn:microsoft.com/office/officeart/2005/8/layout/cycle2"/>
    <dgm:cxn modelId="{42CBDA92-E144-4219-B816-CAA33BB6E7C6}" type="presParOf" srcId="{EFB02440-6507-9648-AA04-0FA487993B4F}" destId="{C6E60246-B3B5-0F47-9068-C42CF53632A9}" srcOrd="0" destOrd="0" presId="urn:microsoft.com/office/officeart/2005/8/layout/cycle2"/>
    <dgm:cxn modelId="{F6E1BC3B-AF84-4EF2-AA0F-DCCF03BC06D4}" type="presParOf" srcId="{FDFECD2E-6B0D-0C4B-B917-7D6F0458EE42}" destId="{07442CFB-3F03-0842-9709-706908EAADF7}" srcOrd="6" destOrd="0" presId="urn:microsoft.com/office/officeart/2005/8/layout/cycle2"/>
    <dgm:cxn modelId="{9871E5B2-F1C5-4C8E-BFE6-FCA795DBBE6B}" type="presParOf" srcId="{FDFECD2E-6B0D-0C4B-B917-7D6F0458EE42}" destId="{B7787FDC-E468-B94D-BDD0-AF30B5273873}" srcOrd="7" destOrd="0" presId="urn:microsoft.com/office/officeart/2005/8/layout/cycle2"/>
    <dgm:cxn modelId="{F95BF1A6-636E-4EC9-982C-F272DB5ADCA2}" type="presParOf" srcId="{B7787FDC-E468-B94D-BDD0-AF30B5273873}" destId="{0F15523A-2CA8-4A40-9C29-3B6BC04A033A}" srcOrd="0" destOrd="0" presId="urn:microsoft.com/office/officeart/2005/8/layout/cycle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95784F-6580-1044-B327-3B8C3950BBA0}">
      <dsp:nvSpPr>
        <dsp:cNvPr id="0" name=""/>
        <dsp:cNvSpPr/>
      </dsp:nvSpPr>
      <dsp:spPr>
        <a:xfrm>
          <a:off x="2682271" y="24"/>
          <a:ext cx="1388120" cy="138812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1.  Learn</a:t>
          </a:r>
        </a:p>
      </dsp:txBody>
      <dsp:txXfrm>
        <a:off x="2885556" y="203309"/>
        <a:ext cx="981550" cy="981550"/>
      </dsp:txXfrm>
    </dsp:sp>
    <dsp:sp modelId="{70471B05-7BC3-6F43-A6BF-0B2A077EEF35}">
      <dsp:nvSpPr>
        <dsp:cNvPr id="0" name=""/>
        <dsp:cNvSpPr/>
      </dsp:nvSpPr>
      <dsp:spPr>
        <a:xfrm rot="2700000">
          <a:off x="3921298" y="1189046"/>
          <a:ext cx="368479" cy="4684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>
        <a:off x="3937487" y="1243661"/>
        <a:ext cx="257935" cy="281094"/>
      </dsp:txXfrm>
    </dsp:sp>
    <dsp:sp modelId="{2F211B0E-422A-704E-A41B-80C08112A66D}">
      <dsp:nvSpPr>
        <dsp:cNvPr id="0" name=""/>
        <dsp:cNvSpPr/>
      </dsp:nvSpPr>
      <dsp:spPr>
        <a:xfrm>
          <a:off x="4155432" y="1473186"/>
          <a:ext cx="1388120" cy="138812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2. Review</a:t>
          </a:r>
        </a:p>
      </dsp:txBody>
      <dsp:txXfrm>
        <a:off x="4358717" y="1676471"/>
        <a:ext cx="981550" cy="981550"/>
      </dsp:txXfrm>
    </dsp:sp>
    <dsp:sp modelId="{8169A8E7-4C48-2C4D-B2E7-51AA8F16DE00}">
      <dsp:nvSpPr>
        <dsp:cNvPr id="0" name=""/>
        <dsp:cNvSpPr/>
      </dsp:nvSpPr>
      <dsp:spPr>
        <a:xfrm rot="8100000">
          <a:off x="3936046" y="2662208"/>
          <a:ext cx="368479" cy="4684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 rot="10800000">
        <a:off x="4030401" y="2716823"/>
        <a:ext cx="257935" cy="281094"/>
      </dsp:txXfrm>
    </dsp:sp>
    <dsp:sp modelId="{E82829C0-E5EE-924F-89DD-757189CB4705}">
      <dsp:nvSpPr>
        <dsp:cNvPr id="0" name=""/>
        <dsp:cNvSpPr/>
      </dsp:nvSpPr>
      <dsp:spPr>
        <a:xfrm>
          <a:off x="2682271" y="2946348"/>
          <a:ext cx="1388120" cy="138812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3. Discuss</a:t>
          </a:r>
        </a:p>
      </dsp:txBody>
      <dsp:txXfrm>
        <a:off x="2885556" y="3149633"/>
        <a:ext cx="981550" cy="981550"/>
      </dsp:txXfrm>
    </dsp:sp>
    <dsp:sp modelId="{EFB02440-6507-9648-AA04-0FA487993B4F}">
      <dsp:nvSpPr>
        <dsp:cNvPr id="0" name=""/>
        <dsp:cNvSpPr/>
      </dsp:nvSpPr>
      <dsp:spPr>
        <a:xfrm rot="13500000">
          <a:off x="2462884" y="2676956"/>
          <a:ext cx="368479" cy="4684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 rot="10800000">
        <a:off x="2557239" y="2809737"/>
        <a:ext cx="257935" cy="281094"/>
      </dsp:txXfrm>
    </dsp:sp>
    <dsp:sp modelId="{07442CFB-3F03-0842-9709-706908EAADF7}">
      <dsp:nvSpPr>
        <dsp:cNvPr id="0" name=""/>
        <dsp:cNvSpPr/>
      </dsp:nvSpPr>
      <dsp:spPr>
        <a:xfrm>
          <a:off x="1209109" y="1473186"/>
          <a:ext cx="1388120" cy="138812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4. Teach</a:t>
          </a:r>
        </a:p>
      </dsp:txBody>
      <dsp:txXfrm>
        <a:off x="1412394" y="1676471"/>
        <a:ext cx="981550" cy="981550"/>
      </dsp:txXfrm>
    </dsp:sp>
    <dsp:sp modelId="{B7787FDC-E468-B94D-BDD0-AF30B5273873}">
      <dsp:nvSpPr>
        <dsp:cNvPr id="0" name=""/>
        <dsp:cNvSpPr/>
      </dsp:nvSpPr>
      <dsp:spPr>
        <a:xfrm rot="18900000">
          <a:off x="2448136" y="1203794"/>
          <a:ext cx="368479" cy="4684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>
        <a:off x="2464325" y="1336575"/>
        <a:ext cx="257935" cy="2810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D24418-CDC0-4710-95CA-04F7344CA8EA}" type="datetimeFigureOut">
              <a:rPr lang="en-US" smtClean="0"/>
              <a:pPr/>
              <a:t>11/21/17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15B06A-B7D2-4FC5-8942-94B7944185C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15B06A-B7D2-4FC5-8942-94B7944185C8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15B06A-B7D2-4FC5-8942-94B7944185C8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4553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15B06A-B7D2-4FC5-8942-94B7944185C8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2899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15B06A-B7D2-4FC5-8942-94B7944185C8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112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8408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1680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7668344" y="6562427"/>
            <a:ext cx="1154294" cy="1764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BEC2AC6-2C9B-604D-81B7-EB2279854E4C}" type="slidenum">
              <a:rPr lang="en-US" sz="700" smtClean="0">
                <a:solidFill>
                  <a:srgbClr val="A70064"/>
                </a:solidFill>
                <a:latin typeface="Domaine Text Bold"/>
                <a:cs typeface="Domaine Text Bold"/>
              </a:rPr>
              <a:pPr algn="r"/>
              <a:t>‹#›</a:t>
            </a:fld>
            <a:endParaRPr lang="en-US" sz="700" dirty="0">
              <a:solidFill>
                <a:srgbClr val="A70064"/>
              </a:solidFill>
              <a:latin typeface="Domaine Text Bold"/>
              <a:cs typeface="Domaine Text Bold"/>
            </a:endParaRPr>
          </a:p>
        </p:txBody>
      </p:sp>
    </p:spTree>
    <p:extLst>
      <p:ext uri="{BB962C8B-B14F-4D97-AF65-F5344CB8AC3E}">
        <p14:creationId xmlns:p14="http://schemas.microsoft.com/office/powerpoint/2010/main" val="43604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9163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13268" y="1628800"/>
            <a:ext cx="8509370" cy="487867"/>
          </a:xfrm>
        </p:spPr>
        <p:txBody>
          <a:bodyPr lIns="0" tIns="0" rIns="0" bIns="0" anchor="t" anchorCtr="0">
            <a:normAutofit/>
          </a:bodyPr>
          <a:lstStyle>
            <a:lvl1pPr algn="ctr">
              <a:lnSpc>
                <a:spcPts val="3000"/>
              </a:lnSpc>
              <a:defRPr sz="3000" b="1" i="0" spc="0">
                <a:solidFill>
                  <a:srgbClr val="03BFD7"/>
                </a:solidFill>
                <a:latin typeface="Edmondsans Bold"/>
                <a:cs typeface="Edmondsans Bold"/>
              </a:defRPr>
            </a:lvl1pPr>
          </a:lstStyle>
          <a:p>
            <a:r>
              <a:rPr lang="en-AU" dirty="0" smtClean="0"/>
              <a:t>HEADLINE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13268" y="2556934"/>
            <a:ext cx="8509370" cy="3547533"/>
          </a:xfrm>
        </p:spPr>
        <p:txBody>
          <a:bodyPr lIns="0" rIns="0" bIns="0">
            <a:normAutofit/>
          </a:bodyPr>
          <a:lstStyle>
            <a:lvl1pPr marL="0" indent="-126000" algn="ctr">
              <a:lnSpc>
                <a:spcPct val="150000"/>
              </a:lnSpc>
              <a:spcBef>
                <a:spcPts val="0"/>
              </a:spcBef>
              <a:defRPr sz="1200" b="0" i="0">
                <a:solidFill>
                  <a:schemeClr val="tx1"/>
                </a:solidFill>
                <a:latin typeface="Edmondsans Medium"/>
                <a:cs typeface="Edmondsans Medium"/>
              </a:defRPr>
            </a:lvl1pPr>
            <a:lvl2pPr marL="309600" indent="-140400" algn="ctr">
              <a:lnSpc>
                <a:spcPct val="150000"/>
              </a:lnSpc>
              <a:defRPr sz="1200" b="0" i="0">
                <a:solidFill>
                  <a:schemeClr val="tx1"/>
                </a:solidFill>
                <a:latin typeface="Edmondsans Medium"/>
                <a:cs typeface="Edmondsans Medium"/>
              </a:defRPr>
            </a:lvl2pPr>
            <a:lvl3pPr>
              <a:defRPr sz="1000" b="0" i="0">
                <a:solidFill>
                  <a:srgbClr val="A70064"/>
                </a:solidFill>
                <a:latin typeface="Domaine Sans Text Regular"/>
                <a:cs typeface="Domaine Sans Text Regular"/>
              </a:defRPr>
            </a:lvl3pPr>
            <a:lvl4pPr>
              <a:defRPr sz="1000" b="0" i="0">
                <a:solidFill>
                  <a:srgbClr val="A70064"/>
                </a:solidFill>
                <a:latin typeface="Domaine Sans Text Regular"/>
                <a:cs typeface="Domaine Sans Text Regular"/>
              </a:defRPr>
            </a:lvl4pPr>
            <a:lvl5pPr>
              <a:defRPr sz="1000" b="0" i="0">
                <a:solidFill>
                  <a:srgbClr val="A70064"/>
                </a:solidFill>
                <a:latin typeface="Domaine Sans Text Regular"/>
                <a:cs typeface="Domaine Sans Text Regular"/>
              </a:defRPr>
            </a:lvl5pPr>
          </a:lstStyle>
          <a:p>
            <a:pPr lvl="0"/>
            <a:r>
              <a:rPr lang="en-AU" dirty="0" smtClean="0"/>
              <a:t>CLICK TO EDIT MASTER TEXT STYLES</a:t>
            </a:r>
          </a:p>
          <a:p>
            <a:pPr lvl="1"/>
            <a:r>
              <a:rPr lang="en-AU" dirty="0" smtClean="0"/>
              <a:t>SECOND LEVEL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7668344" y="6309320"/>
            <a:ext cx="1154294" cy="1764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BEC2AC6-2C9B-604D-81B7-EB2279854E4C}" type="slidenum">
              <a:rPr lang="en-US" sz="1000" b="0" i="0" smtClean="0">
                <a:solidFill>
                  <a:srgbClr val="67BCBE"/>
                </a:solidFill>
                <a:latin typeface="Edmondsans Medium"/>
                <a:cs typeface="Edmondsans Medium"/>
              </a:rPr>
              <a:pPr algn="r"/>
              <a:t>‹#›</a:t>
            </a:fld>
            <a:endParaRPr lang="en-US" sz="1000" b="0" i="0" dirty="0">
              <a:solidFill>
                <a:srgbClr val="67BCBE"/>
              </a:solidFill>
              <a:latin typeface="Edmondsans Medium"/>
              <a:cs typeface="Edmondsans Medium"/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125133" y="2269067"/>
            <a:ext cx="4902200" cy="0"/>
          </a:xfrm>
          <a:prstGeom prst="line">
            <a:avLst/>
          </a:prstGeom>
          <a:ln w="9525" cmpd="sng">
            <a:solidFill>
              <a:srgbClr val="03BF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5330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1286932" y="1683874"/>
            <a:ext cx="6578601" cy="940793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i="0" spc="0">
                <a:solidFill>
                  <a:srgbClr val="928884"/>
                </a:solidFill>
                <a:latin typeface="Edmondsans Bold"/>
                <a:cs typeface="Edmondsans 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AU" dirty="0" smtClean="0"/>
              <a:t>SECOND LEVEL HEADLINE STYLE</a:t>
            </a:r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7668344" y="6309320"/>
            <a:ext cx="1154294" cy="1764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BEC2AC6-2C9B-604D-81B7-EB2279854E4C}" type="slidenum">
              <a:rPr lang="en-US" sz="1000" b="0" i="0" smtClean="0">
                <a:solidFill>
                  <a:srgbClr val="67BCBE"/>
                </a:solidFill>
                <a:latin typeface="Edmondsans Medium"/>
                <a:cs typeface="Edmondsans Medium"/>
              </a:rPr>
              <a:pPr algn="r"/>
              <a:t>‹#›</a:t>
            </a:fld>
            <a:endParaRPr lang="en-US" sz="1000" b="0" i="0" dirty="0">
              <a:solidFill>
                <a:srgbClr val="67BCBE"/>
              </a:solidFill>
              <a:latin typeface="Edmondsans Medium"/>
              <a:cs typeface="Edmondsans Medium"/>
            </a:endParaRPr>
          </a:p>
        </p:txBody>
      </p:sp>
    </p:spTree>
    <p:extLst>
      <p:ext uri="{BB962C8B-B14F-4D97-AF65-F5344CB8AC3E}">
        <p14:creationId xmlns:p14="http://schemas.microsoft.com/office/powerpoint/2010/main" val="1038773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86932" y="1628800"/>
            <a:ext cx="6146801" cy="487867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3000"/>
              </a:lnSpc>
              <a:defRPr sz="2800" b="1" i="0" spc="0">
                <a:solidFill>
                  <a:srgbClr val="928884"/>
                </a:solidFill>
                <a:latin typeface="Edmondsans Bold"/>
                <a:cs typeface="Edmondsans Bold"/>
              </a:defRPr>
            </a:lvl1pPr>
          </a:lstStyle>
          <a:p>
            <a:r>
              <a:rPr lang="en-AU" dirty="0" smtClean="0"/>
              <a:t>HEADLINE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331640" y="2556934"/>
            <a:ext cx="6102093" cy="3547533"/>
          </a:xfrm>
        </p:spPr>
        <p:txBody>
          <a:bodyPr lIns="0" rIns="0" bIns="0">
            <a:normAutofit/>
          </a:bodyPr>
          <a:lstStyle>
            <a:lvl1pPr marL="0" indent="-126000" algn="l">
              <a:lnSpc>
                <a:spcPct val="150000"/>
              </a:lnSpc>
              <a:spcBef>
                <a:spcPts val="0"/>
              </a:spcBef>
              <a:defRPr sz="1200" b="0" i="0">
                <a:solidFill>
                  <a:schemeClr val="tx1"/>
                </a:solidFill>
                <a:latin typeface="Edmondsans Medium"/>
                <a:cs typeface="Edmondsans Medium"/>
              </a:defRPr>
            </a:lvl1pPr>
            <a:lvl2pPr marL="309600" indent="-140400" algn="l">
              <a:lnSpc>
                <a:spcPct val="150000"/>
              </a:lnSpc>
              <a:defRPr sz="1200" b="0" i="0">
                <a:solidFill>
                  <a:schemeClr val="tx1"/>
                </a:solidFill>
                <a:latin typeface="Edmondsans Medium"/>
                <a:cs typeface="Edmondsans Medium"/>
              </a:defRPr>
            </a:lvl2pPr>
            <a:lvl3pPr>
              <a:defRPr sz="1000" b="0" i="0">
                <a:solidFill>
                  <a:srgbClr val="A70064"/>
                </a:solidFill>
                <a:latin typeface="Domaine Sans Text Regular"/>
                <a:cs typeface="Domaine Sans Text Regular"/>
              </a:defRPr>
            </a:lvl3pPr>
            <a:lvl4pPr>
              <a:defRPr sz="1000" b="0" i="0">
                <a:solidFill>
                  <a:srgbClr val="A70064"/>
                </a:solidFill>
                <a:latin typeface="Domaine Sans Text Regular"/>
                <a:cs typeface="Domaine Sans Text Regular"/>
              </a:defRPr>
            </a:lvl4pPr>
            <a:lvl5pPr>
              <a:defRPr sz="1000" b="0" i="0">
                <a:solidFill>
                  <a:srgbClr val="A70064"/>
                </a:solidFill>
                <a:latin typeface="Domaine Sans Text Regular"/>
                <a:cs typeface="Domaine Sans Text Regular"/>
              </a:defRPr>
            </a:lvl5pPr>
          </a:lstStyle>
          <a:p>
            <a:pPr lvl="0"/>
            <a:r>
              <a:rPr lang="en-AU" dirty="0" smtClean="0"/>
              <a:t>Click to edit master text styles</a:t>
            </a:r>
          </a:p>
          <a:p>
            <a:pPr lvl="1"/>
            <a:r>
              <a:rPr lang="en-AU" dirty="0" smtClean="0"/>
              <a:t>Second level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7668344" y="6309320"/>
            <a:ext cx="1154294" cy="1764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BEC2AC6-2C9B-604D-81B7-EB2279854E4C}" type="slidenum">
              <a:rPr lang="en-US" sz="1000" b="0" i="0" smtClean="0">
                <a:solidFill>
                  <a:srgbClr val="67BCBE"/>
                </a:solidFill>
                <a:latin typeface="Edmondsans Medium"/>
                <a:cs typeface="Edmondsans Medium"/>
              </a:rPr>
              <a:pPr algn="r"/>
              <a:t>‹#›</a:t>
            </a:fld>
            <a:endParaRPr lang="en-US" sz="1000" b="0" i="0" dirty="0">
              <a:solidFill>
                <a:srgbClr val="67BCBE"/>
              </a:solidFill>
              <a:latin typeface="Edmondsans Medium"/>
              <a:cs typeface="Edmondsans Medium"/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1331640" y="2269067"/>
            <a:ext cx="4902200" cy="0"/>
          </a:xfrm>
          <a:prstGeom prst="line">
            <a:avLst/>
          </a:prstGeom>
          <a:ln w="9525" cmpd="sng">
            <a:solidFill>
              <a:srgbClr val="03BF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3073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86932" y="1628800"/>
            <a:ext cx="5816601" cy="1512333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3000"/>
              </a:lnSpc>
              <a:defRPr sz="2800" b="1" i="0" spc="0">
                <a:solidFill>
                  <a:schemeClr val="bg1"/>
                </a:solidFill>
                <a:latin typeface="Edmondsans Bold"/>
                <a:cs typeface="Edmondsans Bold"/>
              </a:defRPr>
            </a:lvl1pPr>
          </a:lstStyle>
          <a:p>
            <a:r>
              <a:rPr lang="en-AU" dirty="0" smtClean="0"/>
              <a:t>HEADLINE</a:t>
            </a:r>
            <a:endParaRPr lang="en-US" dirty="0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7668344" y="6309320"/>
            <a:ext cx="1154294" cy="1764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BEC2AC6-2C9B-604D-81B7-EB2279854E4C}" type="slidenum">
              <a:rPr lang="en-US" sz="1000" b="0" i="0" smtClean="0">
                <a:solidFill>
                  <a:srgbClr val="FFFFFF"/>
                </a:solidFill>
                <a:latin typeface="Edmondsans Medium"/>
                <a:cs typeface="Edmondsans Medium"/>
              </a:rPr>
              <a:pPr algn="r"/>
              <a:t>‹#›</a:t>
            </a:fld>
            <a:endParaRPr lang="en-US" sz="1000" b="0" i="0" dirty="0">
              <a:solidFill>
                <a:srgbClr val="FFFFFF"/>
              </a:solidFill>
              <a:latin typeface="Edmondsans Medium"/>
              <a:cs typeface="Edmondsans Medium"/>
            </a:endParaRPr>
          </a:p>
        </p:txBody>
      </p:sp>
    </p:spTree>
    <p:extLst>
      <p:ext uri="{BB962C8B-B14F-4D97-AF65-F5344CB8AC3E}">
        <p14:creationId xmlns:p14="http://schemas.microsoft.com/office/powerpoint/2010/main" val="455649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0201" y="5482166"/>
            <a:ext cx="8483600" cy="492183"/>
          </a:xfrm>
        </p:spPr>
        <p:txBody>
          <a:bodyPr lIns="0" rIns="0" bIns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200" b="0" i="0">
                <a:solidFill>
                  <a:schemeClr val="tx1"/>
                </a:solidFill>
                <a:latin typeface="Edmondsans Regular"/>
                <a:cs typeface="Edmondsans Regular"/>
              </a:defRPr>
            </a:lvl1pPr>
            <a:lvl2pPr marL="169200" indent="0" algn="l">
              <a:lnSpc>
                <a:spcPct val="150000"/>
              </a:lnSpc>
              <a:buFontTx/>
              <a:buNone/>
              <a:defRPr sz="1200" b="0" i="0">
                <a:solidFill>
                  <a:schemeClr val="tx1"/>
                </a:solidFill>
                <a:latin typeface="Edmondsans Medium"/>
                <a:cs typeface="Edmondsans Medium"/>
              </a:defRPr>
            </a:lvl2pPr>
            <a:lvl3pPr>
              <a:defRPr sz="1000" b="0" i="0">
                <a:solidFill>
                  <a:srgbClr val="A70064"/>
                </a:solidFill>
                <a:latin typeface="Domaine Sans Text Regular"/>
                <a:cs typeface="Domaine Sans Text Regular"/>
              </a:defRPr>
            </a:lvl3pPr>
            <a:lvl4pPr>
              <a:defRPr sz="1000" b="0" i="0">
                <a:solidFill>
                  <a:srgbClr val="A70064"/>
                </a:solidFill>
                <a:latin typeface="Domaine Sans Text Regular"/>
                <a:cs typeface="Domaine Sans Text Regular"/>
              </a:defRPr>
            </a:lvl4pPr>
            <a:lvl5pPr>
              <a:defRPr sz="1000" b="0" i="0">
                <a:solidFill>
                  <a:srgbClr val="A70064"/>
                </a:solidFill>
                <a:latin typeface="Domaine Sans Text Regular"/>
                <a:cs typeface="Domaine Sans Text Regular"/>
              </a:defRPr>
            </a:lvl5pPr>
          </a:lstStyle>
          <a:p>
            <a:pPr lvl="0"/>
            <a:r>
              <a:rPr lang="en-AU" dirty="0" smtClean="0"/>
              <a:t>Click to edit master text styles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7668344" y="6309320"/>
            <a:ext cx="1154294" cy="1764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BEC2AC6-2C9B-604D-81B7-EB2279854E4C}" type="slidenum">
              <a:rPr lang="en-US" sz="1000" b="0" i="0" smtClean="0">
                <a:solidFill>
                  <a:srgbClr val="67BCBE"/>
                </a:solidFill>
                <a:latin typeface="Edmondsans Medium"/>
                <a:cs typeface="Edmondsans Medium"/>
              </a:rPr>
              <a:pPr algn="r"/>
              <a:t>‹#›</a:t>
            </a:fld>
            <a:endParaRPr lang="en-US" sz="1000" b="0" i="0" dirty="0">
              <a:solidFill>
                <a:srgbClr val="67BCBE"/>
              </a:solidFill>
              <a:latin typeface="Edmondsans Medium"/>
              <a:cs typeface="Edmondsans Medium"/>
            </a:endParaRPr>
          </a:p>
        </p:txBody>
      </p:sp>
    </p:spTree>
    <p:extLst>
      <p:ext uri="{BB962C8B-B14F-4D97-AF65-F5344CB8AC3E}">
        <p14:creationId xmlns:p14="http://schemas.microsoft.com/office/powerpoint/2010/main" val="2724368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0201" y="5482166"/>
            <a:ext cx="8483600" cy="492183"/>
          </a:xfrm>
        </p:spPr>
        <p:txBody>
          <a:bodyPr lIns="0" rIns="0" bIns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200" b="0" i="0">
                <a:solidFill>
                  <a:schemeClr val="tx1"/>
                </a:solidFill>
                <a:latin typeface="Edmondsans Regular"/>
                <a:cs typeface="Edmondsans Regular"/>
              </a:defRPr>
            </a:lvl1pPr>
            <a:lvl2pPr marL="169200" indent="0" algn="l">
              <a:lnSpc>
                <a:spcPct val="150000"/>
              </a:lnSpc>
              <a:buFontTx/>
              <a:buNone/>
              <a:defRPr sz="1200" b="0" i="0">
                <a:solidFill>
                  <a:schemeClr val="tx1"/>
                </a:solidFill>
                <a:latin typeface="Edmondsans Medium"/>
                <a:cs typeface="Edmondsans Medium"/>
              </a:defRPr>
            </a:lvl2pPr>
            <a:lvl3pPr>
              <a:defRPr sz="1000" b="0" i="0">
                <a:solidFill>
                  <a:srgbClr val="A70064"/>
                </a:solidFill>
                <a:latin typeface="Domaine Sans Text Regular"/>
                <a:cs typeface="Domaine Sans Text Regular"/>
              </a:defRPr>
            </a:lvl3pPr>
            <a:lvl4pPr>
              <a:defRPr sz="1000" b="0" i="0">
                <a:solidFill>
                  <a:srgbClr val="A70064"/>
                </a:solidFill>
                <a:latin typeface="Domaine Sans Text Regular"/>
                <a:cs typeface="Domaine Sans Text Regular"/>
              </a:defRPr>
            </a:lvl4pPr>
            <a:lvl5pPr>
              <a:defRPr sz="1000" b="0" i="0">
                <a:solidFill>
                  <a:srgbClr val="A70064"/>
                </a:solidFill>
                <a:latin typeface="Domaine Sans Text Regular"/>
                <a:cs typeface="Domaine Sans Text Regular"/>
              </a:defRPr>
            </a:lvl5pPr>
          </a:lstStyle>
          <a:p>
            <a:pPr lvl="0"/>
            <a:r>
              <a:rPr lang="en-AU" dirty="0" smtClean="0"/>
              <a:t>Click to edit master text styles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7668344" y="6309320"/>
            <a:ext cx="1154294" cy="1764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BEC2AC6-2C9B-604D-81B7-EB2279854E4C}" type="slidenum">
              <a:rPr lang="en-US" sz="1000" b="0" i="0" smtClean="0">
                <a:solidFill>
                  <a:srgbClr val="67BCBE"/>
                </a:solidFill>
                <a:latin typeface="Edmondsans Medium"/>
                <a:cs typeface="Edmondsans Medium"/>
              </a:rPr>
              <a:pPr algn="r"/>
              <a:t>‹#›</a:t>
            </a:fld>
            <a:endParaRPr lang="en-US" sz="1000" b="0" i="0" dirty="0">
              <a:solidFill>
                <a:srgbClr val="67BCBE"/>
              </a:solidFill>
              <a:latin typeface="Edmondsans Medium"/>
              <a:cs typeface="Edmondsans Medium"/>
            </a:endParaRPr>
          </a:p>
        </p:txBody>
      </p:sp>
      <p:sp>
        <p:nvSpPr>
          <p:cNvPr id="4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6223000" y="332656"/>
            <a:ext cx="2599638" cy="1688681"/>
          </a:xfrm>
        </p:spPr>
        <p:txBody>
          <a:bodyPr lIns="0" tIns="0" rIns="0" bIns="0" anchor="t" anchorCtr="0">
            <a:noAutofit/>
          </a:bodyPr>
          <a:lstStyle>
            <a:lvl1pPr marL="0" indent="0" algn="r">
              <a:lnSpc>
                <a:spcPts val="2400"/>
              </a:lnSpc>
              <a:spcBef>
                <a:spcPts val="0"/>
              </a:spcBef>
              <a:buNone/>
              <a:defRPr sz="2400" b="0" i="0" spc="0">
                <a:solidFill>
                  <a:srgbClr val="928884"/>
                </a:solidFill>
                <a:latin typeface="Edmondsans Bold"/>
                <a:cs typeface="Edmondsans 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AU" dirty="0" smtClean="0"/>
              <a:t>SECOND LEVEL HEADLINE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6223000" y="4005064"/>
            <a:ext cx="2599638" cy="1340555"/>
          </a:xfrm>
        </p:spPr>
        <p:txBody>
          <a:bodyPr lIns="0" tIns="0" rIns="0" bIns="0" anchor="t" anchorCtr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200" b="0" i="0" spc="0">
                <a:ln>
                  <a:noFill/>
                </a:ln>
                <a:solidFill>
                  <a:srgbClr val="928884"/>
                </a:solidFill>
                <a:latin typeface="Edmondsans Bold"/>
                <a:cs typeface="Edmondsans 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AU" dirty="0" smtClean="0"/>
              <a:t>SECOND LEVEL HEADLINE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4850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7668344" y="6309320"/>
            <a:ext cx="1154294" cy="1764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BEC2AC6-2C9B-604D-81B7-EB2279854E4C}" type="slidenum">
              <a:rPr lang="en-US" sz="1000" b="0" i="0" smtClean="0">
                <a:solidFill>
                  <a:srgbClr val="67BCBE"/>
                </a:solidFill>
                <a:latin typeface="Edmondsans Medium"/>
                <a:cs typeface="Edmondsans Medium"/>
              </a:rPr>
              <a:pPr algn="r"/>
              <a:t>‹#›</a:t>
            </a:fld>
            <a:endParaRPr lang="en-US" sz="1000" b="0" i="0" dirty="0">
              <a:solidFill>
                <a:srgbClr val="67BCBE"/>
              </a:solidFill>
              <a:latin typeface="Edmondsans Medium"/>
              <a:cs typeface="Edmondsans Medium"/>
            </a:endParaRPr>
          </a:p>
        </p:txBody>
      </p:sp>
    </p:spTree>
    <p:extLst>
      <p:ext uri="{BB962C8B-B14F-4D97-AF65-F5344CB8AC3E}">
        <p14:creationId xmlns:p14="http://schemas.microsoft.com/office/powerpoint/2010/main" val="259091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54A4EA-23FA-3D49-A3AE-E0774C471DB3}" type="datetimeFigureOut">
              <a:rPr lang="en-US" smtClean="0"/>
              <a:pPr/>
              <a:t>11/21/17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C2AC6-2C9B-604D-81B7-EB2279854E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413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3" r:id="rId3"/>
    <p:sldLayoutId id="2147483664" r:id="rId4"/>
    <p:sldLayoutId id="2147483665" r:id="rId5"/>
    <p:sldLayoutId id="2147483666" r:id="rId6"/>
    <p:sldLayoutId id="2147483662" r:id="rId7"/>
    <p:sldLayoutId id="2147483668" r:id="rId8"/>
    <p:sldLayoutId id="2147483667" r:id="rId9"/>
    <p:sldLayoutId id="2147483651" r:id="rId10"/>
    <p:sldLayoutId id="2147483650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6.xml"/><Relationship Id="rId2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image" Target="../media/image8.png"/><Relationship Id="rId1" Type="http://schemas.microsoft.com/office/2007/relationships/media" Target="../media/media1.m4a"/><Relationship Id="rId2" Type="http://schemas.openxmlformats.org/officeDocument/2006/relationships/audio" Target="../media/media1.m4a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1823" y="841793"/>
            <a:ext cx="814517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800" b="1" dirty="0" err="1" smtClean="0">
                <a:latin typeface="Century Gothic" pitchFamily="34" charset="0"/>
              </a:rPr>
              <a:t>Videolink</a:t>
            </a:r>
            <a:r>
              <a:rPr lang="en-GB" sz="4800" b="1" dirty="0" smtClean="0">
                <a:latin typeface="Century Gothic" pitchFamily="34" charset="0"/>
              </a:rPr>
              <a:t> Teacher Training</a:t>
            </a:r>
          </a:p>
          <a:p>
            <a:pPr algn="ctr"/>
            <a:r>
              <a:rPr lang="en-GB" sz="4800" b="1" dirty="0" smtClean="0">
                <a:latin typeface="Century Gothic" pitchFamily="34" charset="0"/>
              </a:rPr>
              <a:t>Lesson 2: PART 1</a:t>
            </a:r>
            <a:endParaRPr lang="en-US" sz="4800" b="1" dirty="0">
              <a:latin typeface="Century Gothic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1823" y="5721849"/>
            <a:ext cx="45801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Century Gothic" pitchFamily="34" charset="0"/>
              </a:rPr>
              <a:t>Please press F5 to start the presentation</a:t>
            </a:r>
          </a:p>
          <a:p>
            <a:r>
              <a:rPr lang="zh-CN" altLang="en-US" dirty="0" smtClean="0">
                <a:latin typeface="Century Gothic" pitchFamily="34" charset="0"/>
              </a:rPr>
              <a:t>请按住</a:t>
            </a:r>
            <a:r>
              <a:rPr lang="en-US" altLang="zh-CN" dirty="0" smtClean="0">
                <a:latin typeface="Century Gothic" pitchFamily="34" charset="0"/>
              </a:rPr>
              <a:t>F5</a:t>
            </a:r>
            <a:r>
              <a:rPr lang="zh-CN" altLang="en-US" dirty="0" smtClean="0">
                <a:latin typeface="Century Gothic" pitchFamily="34" charset="0"/>
              </a:rPr>
              <a:t>全屏播放</a:t>
            </a:r>
            <a:endParaRPr lang="en-US" dirty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6232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41621" y="586613"/>
            <a:ext cx="667041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800" b="1" dirty="0" smtClean="0">
                <a:latin typeface="Century Gothic" pitchFamily="34" charset="0"/>
              </a:rPr>
              <a:t>Getting your students </a:t>
            </a:r>
          </a:p>
          <a:p>
            <a:pPr algn="ctr"/>
            <a:r>
              <a:rPr lang="en-GB" sz="4800" b="1" dirty="0" smtClean="0">
                <a:latin typeface="Century Gothic" pitchFamily="34" charset="0"/>
              </a:rPr>
              <a:t>speaking English</a:t>
            </a:r>
            <a:endParaRPr lang="en-US" sz="4800" b="1" dirty="0">
              <a:latin typeface="Century Gothic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2585" y="2493334"/>
            <a:ext cx="5268488" cy="3524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813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3033" y="1045337"/>
            <a:ext cx="5816601" cy="1512333"/>
          </a:xfrm>
        </p:spPr>
        <p:txBody>
          <a:bodyPr/>
          <a:lstStyle/>
          <a:p>
            <a:r>
              <a:rPr lang="en-GB" dirty="0" smtClean="0"/>
              <a:t>Lesson 2</a:t>
            </a:r>
            <a:br>
              <a:rPr lang="en-GB" dirty="0" smtClean="0"/>
            </a:br>
            <a:r>
              <a:rPr lang="en-GB" dirty="0" smtClean="0"/>
              <a:t>Steps</a:t>
            </a:r>
            <a:endParaRPr lang="en-US" dirty="0"/>
          </a:p>
        </p:txBody>
      </p:sp>
      <p:graphicFrame>
        <p:nvGraphicFramePr>
          <p:cNvPr id="3" name="Diagram 2"/>
          <p:cNvGraphicFramePr/>
          <p:nvPr/>
        </p:nvGraphicFramePr>
        <p:xfrm>
          <a:off x="1286932" y="1801504"/>
          <a:ext cx="6752663" cy="43344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val 6"/>
          <p:cNvSpPr/>
          <p:nvPr/>
        </p:nvSpPr>
        <p:spPr>
          <a:xfrm>
            <a:off x="3630865" y="1340069"/>
            <a:ext cx="2143946" cy="2033517"/>
          </a:xfrm>
          <a:prstGeom prst="ellipse">
            <a:avLst/>
          </a:prstGeom>
          <a:noFill/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5975131" y="1801504"/>
            <a:ext cx="814503" cy="263779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 txBox="1">
            <a:spLocks/>
          </p:cNvSpPr>
          <p:nvPr/>
        </p:nvSpPr>
        <p:spPr>
          <a:xfrm>
            <a:off x="6789634" y="1340069"/>
            <a:ext cx="1721090" cy="88171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ts val="3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000" b="1" dirty="0" smtClean="0">
                <a:solidFill>
                  <a:schemeClr val="bg1"/>
                </a:solidFill>
                <a:latin typeface="Edmondsans Bold"/>
                <a:ea typeface="+mj-ea"/>
                <a:cs typeface="Edmondsans Bold"/>
              </a:rPr>
              <a:t>s</a:t>
            </a:r>
            <a:r>
              <a:rPr kumimoji="0" lang="en-GB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dmondsans Bold"/>
                <a:ea typeface="+mj-ea"/>
                <a:cs typeface="Edmondsans Bold"/>
              </a:rPr>
              <a:t>elf-study</a:t>
            </a:r>
          </a:p>
          <a:p>
            <a:pPr marL="0" marR="0" lvl="0" indent="0" algn="l" defTabSz="457200" rtl="0" eaLnBrk="1" fontAlgn="auto" latinLnBrk="0" hangingPunct="1">
              <a:lnSpc>
                <a:spcPts val="3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000" b="1" dirty="0" smtClean="0">
                <a:solidFill>
                  <a:schemeClr val="bg1"/>
                </a:solidFill>
                <a:latin typeface="Edmondsans Bold"/>
                <a:ea typeface="+mj-ea"/>
                <a:cs typeface="Edmondsans Bold"/>
              </a:rPr>
              <a:t>自学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Edmondsans Bold"/>
              <a:ea typeface="+mj-ea"/>
              <a:cs typeface="Edmondsans Bold"/>
            </a:endParaRPr>
          </a:p>
        </p:txBody>
      </p:sp>
    </p:spTree>
    <p:extLst>
      <p:ext uri="{BB962C8B-B14F-4D97-AF65-F5344CB8AC3E}">
        <p14:creationId xmlns:p14="http://schemas.microsoft.com/office/powerpoint/2010/main" val="2258516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Callout 5"/>
          <p:cNvSpPr/>
          <p:nvPr/>
        </p:nvSpPr>
        <p:spPr>
          <a:xfrm>
            <a:off x="939114" y="667265"/>
            <a:ext cx="3766082" cy="1650633"/>
          </a:xfrm>
          <a:prstGeom prst="wedgeEllipseCallout">
            <a:avLst>
              <a:gd name="adj1" fmla="val -60501"/>
              <a:gd name="adj2" fmla="val -21206"/>
            </a:avLst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272748" y="764990"/>
            <a:ext cx="3113902" cy="131393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4572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3000" b="1" i="0" kern="1200" spc="0">
                <a:solidFill>
                  <a:srgbClr val="03BFD7"/>
                </a:solidFill>
                <a:latin typeface="Edmondsans Bold"/>
                <a:ea typeface="+mj-ea"/>
                <a:cs typeface="Edmondsans Bold"/>
              </a:defRPr>
            </a:lvl1pPr>
          </a:lstStyle>
          <a:p>
            <a:r>
              <a:rPr lang="en-US" sz="1800" dirty="0" smtClean="0"/>
              <a:t>Why is it important </a:t>
            </a:r>
          </a:p>
          <a:p>
            <a:r>
              <a:rPr lang="en-US" sz="1800" dirty="0" smtClean="0"/>
              <a:t>for your students to speak </a:t>
            </a:r>
          </a:p>
          <a:p>
            <a:r>
              <a:rPr lang="en-US" sz="1800" dirty="0" smtClean="0"/>
              <a:t>as much English as possible? </a:t>
            </a:r>
            <a:endParaRPr lang="en-US" sz="1800" dirty="0"/>
          </a:p>
        </p:txBody>
      </p:sp>
      <p:sp>
        <p:nvSpPr>
          <p:cNvPr id="8" name="Oval Callout 7"/>
          <p:cNvSpPr/>
          <p:nvPr/>
        </p:nvSpPr>
        <p:spPr>
          <a:xfrm>
            <a:off x="5038830" y="1981200"/>
            <a:ext cx="3113902" cy="953386"/>
          </a:xfrm>
          <a:prstGeom prst="wedgeEllipseCallout">
            <a:avLst>
              <a:gd name="adj1" fmla="val 48779"/>
              <a:gd name="adj2" fmla="val -67644"/>
            </a:avLst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038830" y="2078925"/>
            <a:ext cx="3113902" cy="56542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4572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3000" b="1" i="0" kern="1200" spc="0">
                <a:solidFill>
                  <a:srgbClr val="03BFD7"/>
                </a:solidFill>
                <a:latin typeface="Edmondsans Bold"/>
                <a:ea typeface="+mj-ea"/>
                <a:cs typeface="Edmondsans Bold"/>
              </a:defRPr>
            </a:lvl1pPr>
          </a:lstStyle>
          <a:p>
            <a:r>
              <a:rPr lang="en-US" sz="1800" dirty="0" smtClean="0"/>
              <a:t>To improve their fluency</a:t>
            </a:r>
            <a:br>
              <a:rPr lang="en-US" sz="1800" dirty="0" smtClean="0"/>
            </a:br>
            <a:r>
              <a:rPr lang="en-US" sz="1800" dirty="0" smtClean="0"/>
              <a:t>(</a:t>
            </a:r>
            <a:r>
              <a:rPr lang="zh-CN" altLang="en-US" sz="1800" dirty="0" smtClean="0"/>
              <a:t>应用流利程度</a:t>
            </a:r>
            <a:r>
              <a:rPr lang="en-US" sz="1800" dirty="0" smtClean="0"/>
              <a:t>).</a:t>
            </a:r>
            <a:endParaRPr lang="en-US" sz="1800" dirty="0"/>
          </a:p>
        </p:txBody>
      </p:sp>
      <p:sp>
        <p:nvSpPr>
          <p:cNvPr id="10" name="Oval Callout 9"/>
          <p:cNvSpPr/>
          <p:nvPr/>
        </p:nvSpPr>
        <p:spPr>
          <a:xfrm>
            <a:off x="3315062" y="3148714"/>
            <a:ext cx="3277124" cy="942667"/>
          </a:xfrm>
          <a:prstGeom prst="wedgeEllipseCallout">
            <a:avLst>
              <a:gd name="adj1" fmla="val 48779"/>
              <a:gd name="adj2" fmla="val -67644"/>
            </a:avLst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3315062" y="3148715"/>
            <a:ext cx="3113902" cy="80132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4572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3000" b="1" i="0" kern="1200" spc="0">
                <a:solidFill>
                  <a:srgbClr val="03BFD7"/>
                </a:solidFill>
                <a:latin typeface="Edmondsans Bold"/>
                <a:ea typeface="+mj-ea"/>
                <a:cs typeface="Edmondsans Bold"/>
              </a:defRPr>
            </a:lvl1pPr>
          </a:lstStyle>
          <a:p>
            <a:r>
              <a:rPr lang="en-US" sz="1800" dirty="0" smtClean="0"/>
              <a:t>To improve their comprehension (</a:t>
            </a:r>
            <a:r>
              <a:rPr lang="zh-CN" altLang="en-US" sz="1800" dirty="0" smtClean="0"/>
              <a:t>理解能力</a:t>
            </a:r>
            <a:r>
              <a:rPr lang="en-US" sz="1800" dirty="0" smtClean="0"/>
              <a:t>).</a:t>
            </a:r>
            <a:endParaRPr lang="en-US" sz="1800" dirty="0"/>
          </a:p>
        </p:txBody>
      </p:sp>
      <p:sp>
        <p:nvSpPr>
          <p:cNvPr id="12" name="Oval Callout 11"/>
          <p:cNvSpPr/>
          <p:nvPr/>
        </p:nvSpPr>
        <p:spPr>
          <a:xfrm>
            <a:off x="5815247" y="5034050"/>
            <a:ext cx="3113902" cy="1201994"/>
          </a:xfrm>
          <a:prstGeom prst="wedgeEllipseCallout">
            <a:avLst>
              <a:gd name="adj1" fmla="val 48779"/>
              <a:gd name="adj2" fmla="val -67644"/>
            </a:avLst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5815247" y="5034051"/>
            <a:ext cx="3113902" cy="80132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4572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3000" b="1" i="0" kern="1200" spc="0">
                <a:solidFill>
                  <a:srgbClr val="03BFD7"/>
                </a:solidFill>
                <a:latin typeface="Edmondsans Bold"/>
                <a:ea typeface="+mj-ea"/>
                <a:cs typeface="Edmondsans Bold"/>
              </a:defRPr>
            </a:lvl1pPr>
          </a:lstStyle>
          <a:p>
            <a:r>
              <a:rPr lang="en-US" sz="1800" dirty="0" smtClean="0"/>
              <a:t>To improve their communication skills</a:t>
            </a:r>
            <a:br>
              <a:rPr lang="en-US" sz="1800" dirty="0" smtClean="0"/>
            </a:br>
            <a:r>
              <a:rPr lang="en-US" sz="1800" dirty="0" smtClean="0"/>
              <a:t>(</a:t>
            </a:r>
            <a:r>
              <a:rPr lang="zh-CN" altLang="en-US" sz="1800" dirty="0" smtClean="0"/>
              <a:t>沟通能力</a:t>
            </a:r>
            <a:r>
              <a:rPr lang="en-US" sz="1800" dirty="0" smtClean="0"/>
              <a:t>).</a:t>
            </a:r>
            <a:endParaRPr lang="en-US" sz="1800" dirty="0"/>
          </a:p>
        </p:txBody>
      </p:sp>
      <p:sp>
        <p:nvSpPr>
          <p:cNvPr id="14" name="Oval Callout 13"/>
          <p:cNvSpPr/>
          <p:nvPr/>
        </p:nvSpPr>
        <p:spPr>
          <a:xfrm>
            <a:off x="1086728" y="4404984"/>
            <a:ext cx="3113902" cy="801329"/>
          </a:xfrm>
          <a:prstGeom prst="wedgeEllipseCallout">
            <a:avLst>
              <a:gd name="adj1" fmla="val 48779"/>
              <a:gd name="adj2" fmla="val -67644"/>
            </a:avLst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1086728" y="4404985"/>
            <a:ext cx="3113902" cy="80132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4572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3000" b="1" i="0" kern="1200" spc="0">
                <a:solidFill>
                  <a:srgbClr val="03BFD7"/>
                </a:solidFill>
                <a:latin typeface="Edmondsans Bold"/>
                <a:ea typeface="+mj-ea"/>
                <a:cs typeface="Edmondsans Bold"/>
              </a:defRPr>
            </a:lvl1pPr>
          </a:lstStyle>
          <a:p>
            <a:r>
              <a:rPr lang="en-US" sz="1800" dirty="0" smtClean="0"/>
              <a:t>To improve their </a:t>
            </a:r>
          </a:p>
          <a:p>
            <a:r>
              <a:rPr lang="en-US" sz="1800" dirty="0" smtClean="0"/>
              <a:t>Vocabulary (</a:t>
            </a:r>
            <a:r>
              <a:rPr lang="zh-CN" altLang="en-US" sz="1800" dirty="0" smtClean="0"/>
              <a:t>词库</a:t>
            </a:r>
            <a:r>
              <a:rPr lang="en-US" sz="1800" dirty="0" smtClean="0"/>
              <a:t>).</a:t>
            </a:r>
            <a:endParaRPr lang="en-US" sz="1800" dirty="0"/>
          </a:p>
        </p:txBody>
      </p:sp>
      <p:sp>
        <p:nvSpPr>
          <p:cNvPr id="17" name="Oval Callout 16"/>
          <p:cNvSpPr/>
          <p:nvPr/>
        </p:nvSpPr>
        <p:spPr>
          <a:xfrm>
            <a:off x="2474804" y="5434715"/>
            <a:ext cx="3113902" cy="801329"/>
          </a:xfrm>
          <a:prstGeom prst="wedgeEllipseCallout">
            <a:avLst>
              <a:gd name="adj1" fmla="val 48779"/>
              <a:gd name="adj2" fmla="val -67644"/>
            </a:avLst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2474804" y="5434716"/>
            <a:ext cx="3113902" cy="80132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4572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3000" b="1" i="0" kern="1200" spc="0">
                <a:solidFill>
                  <a:srgbClr val="03BFD7"/>
                </a:solidFill>
                <a:latin typeface="Edmondsans Bold"/>
                <a:ea typeface="+mj-ea"/>
                <a:cs typeface="Edmondsans Bold"/>
              </a:defRPr>
            </a:lvl1pPr>
          </a:lstStyle>
          <a:p>
            <a:r>
              <a:rPr lang="en-US" sz="1800" dirty="0" smtClean="0"/>
              <a:t>To improve their </a:t>
            </a:r>
          </a:p>
          <a:p>
            <a:r>
              <a:rPr lang="en-US" sz="1800" dirty="0" smtClean="0"/>
              <a:t>Grammar (</a:t>
            </a:r>
            <a:r>
              <a:rPr lang="zh-CN" altLang="en-US" sz="1800" dirty="0" smtClean="0"/>
              <a:t>语法</a:t>
            </a:r>
            <a:r>
              <a:rPr lang="en-US" sz="1800" dirty="0" smtClean="0"/>
              <a:t>).</a:t>
            </a:r>
            <a:endParaRPr lang="en-US" sz="1800" dirty="0"/>
          </a:p>
        </p:txBody>
      </p:sp>
      <p:sp>
        <p:nvSpPr>
          <p:cNvPr id="19" name="Oval Callout 18"/>
          <p:cNvSpPr/>
          <p:nvPr/>
        </p:nvSpPr>
        <p:spPr>
          <a:xfrm>
            <a:off x="5038830" y="4091381"/>
            <a:ext cx="3113902" cy="801329"/>
          </a:xfrm>
          <a:prstGeom prst="wedgeEllipseCallout">
            <a:avLst>
              <a:gd name="adj1" fmla="val 48779"/>
              <a:gd name="adj2" fmla="val -67644"/>
            </a:avLst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5038830" y="4091382"/>
            <a:ext cx="3113902" cy="80132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4572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3000" b="1" i="0" kern="1200" spc="0">
                <a:solidFill>
                  <a:srgbClr val="03BFD7"/>
                </a:solidFill>
                <a:latin typeface="Edmondsans Bold"/>
                <a:ea typeface="+mj-ea"/>
                <a:cs typeface="Edmondsans Bold"/>
              </a:defRPr>
            </a:lvl1pPr>
          </a:lstStyle>
          <a:p>
            <a:r>
              <a:rPr lang="en-US" sz="1800" dirty="0" smtClean="0"/>
              <a:t>To improve their pronunciation (</a:t>
            </a:r>
            <a:r>
              <a:rPr lang="zh-CN" altLang="en-US" sz="1800" dirty="0" smtClean="0"/>
              <a:t>发音</a:t>
            </a:r>
            <a:r>
              <a:rPr lang="en-US" sz="1800" dirty="0" smtClean="0"/>
              <a:t>).</a:t>
            </a:r>
            <a:endParaRPr lang="en-US" sz="1800" dirty="0"/>
          </a:p>
        </p:txBody>
      </p:sp>
      <p:sp>
        <p:nvSpPr>
          <p:cNvPr id="16" name="Oval Callout 15"/>
          <p:cNvSpPr/>
          <p:nvPr/>
        </p:nvSpPr>
        <p:spPr>
          <a:xfrm>
            <a:off x="201160" y="3290052"/>
            <a:ext cx="3113902" cy="801329"/>
          </a:xfrm>
          <a:prstGeom prst="wedgeEllipseCallout">
            <a:avLst>
              <a:gd name="adj1" fmla="val 48779"/>
              <a:gd name="adj2" fmla="val -67644"/>
            </a:avLst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201160" y="3290053"/>
            <a:ext cx="3113902" cy="80132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4572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3000" b="1" i="0" kern="1200" spc="0">
                <a:solidFill>
                  <a:srgbClr val="03BFD7"/>
                </a:solidFill>
                <a:latin typeface="Edmondsans Bold"/>
                <a:ea typeface="+mj-ea"/>
                <a:cs typeface="Edmondsans Bold"/>
              </a:defRPr>
            </a:lvl1pPr>
          </a:lstStyle>
          <a:p>
            <a:r>
              <a:rPr lang="en-US" sz="1800" dirty="0" smtClean="0"/>
              <a:t>To improve their</a:t>
            </a:r>
            <a:br>
              <a:rPr lang="en-US" sz="1800" dirty="0" smtClean="0"/>
            </a:br>
            <a:r>
              <a:rPr lang="en-US" sz="1800" dirty="0" smtClean="0"/>
              <a:t> confidence (</a:t>
            </a:r>
            <a:r>
              <a:rPr lang="zh-CN" altLang="en-US" sz="1800" dirty="0" smtClean="0"/>
              <a:t>自信</a:t>
            </a:r>
            <a:r>
              <a:rPr lang="en-US" sz="1800" dirty="0" smtClean="0"/>
              <a:t>).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 animBg="1"/>
      <p:bldP spid="11" grpId="0"/>
      <p:bldP spid="12" grpId="0" animBg="1"/>
      <p:bldP spid="13" grpId="0"/>
      <p:bldP spid="14" grpId="0" animBg="1"/>
      <p:bldP spid="15" grpId="0"/>
      <p:bldP spid="17" grpId="0" animBg="1"/>
      <p:bldP spid="18" grpId="0"/>
      <p:bldP spid="19" grpId="0" animBg="1"/>
      <p:bldP spid="20" grpId="0"/>
      <p:bldP spid="16" grpId="0" animBg="1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23882" y="1557636"/>
            <a:ext cx="16317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latin typeface="Century Gothic" pitchFamily="34" charset="0"/>
              </a:rPr>
              <a:t>grammar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4677" y="3260866"/>
            <a:ext cx="2096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latin typeface="Century Gothic" pitchFamily="34" charset="0"/>
              </a:rPr>
              <a:t>vocabulary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4677" y="5720653"/>
            <a:ext cx="2096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latin typeface="Century Gothic" pitchFamily="34" charset="0"/>
              </a:rPr>
              <a:t>fluency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8163" y="2401420"/>
            <a:ext cx="23352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smtClean="0">
                <a:latin typeface="Century Gothic" pitchFamily="34" charset="0"/>
              </a:rPr>
              <a:t>pronunciation</a:t>
            </a:r>
            <a:endParaRPr lang="en-GB" sz="2400" dirty="0" smtClean="0">
              <a:latin typeface="Century Gothic" pitchFamily="34" charset="0"/>
            </a:endParaRPr>
          </a:p>
          <a:p>
            <a:endParaRPr lang="en-US" sz="2400" dirty="0">
              <a:latin typeface="Century Gothic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44678" y="4038887"/>
            <a:ext cx="3557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Century Gothic" pitchFamily="34" charset="0"/>
              </a:rPr>
              <a:t>c</a:t>
            </a:r>
            <a:r>
              <a:rPr lang="en-GB" sz="2400" b="1" dirty="0" smtClean="0">
                <a:latin typeface="Century Gothic" pitchFamily="34" charset="0"/>
              </a:rPr>
              <a:t>ommunication skills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44679" y="4828288"/>
            <a:ext cx="2732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latin typeface="Century Gothic" pitchFamily="34" charset="0"/>
              </a:rPr>
              <a:t>comprehension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92944" y="3475514"/>
            <a:ext cx="42562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Century Gothic" pitchFamily="34" charset="0"/>
              </a:rPr>
              <a:t>t</a:t>
            </a:r>
            <a:r>
              <a:rPr lang="en-GB" sz="2400" smtClean="0">
                <a:latin typeface="Century Gothic" pitchFamily="34" charset="0"/>
              </a:rPr>
              <a:t>he </a:t>
            </a:r>
            <a:r>
              <a:rPr lang="en-GB" sz="2400" dirty="0" smtClean="0">
                <a:latin typeface="Century Gothic" pitchFamily="34" charset="0"/>
              </a:rPr>
              <a:t>rules </a:t>
            </a:r>
            <a:r>
              <a:rPr lang="en-GB" sz="2400" smtClean="0">
                <a:latin typeface="Century Gothic" pitchFamily="34" charset="0"/>
              </a:rPr>
              <a:t>of a language</a:t>
            </a:r>
            <a:endParaRPr lang="en-GB" sz="2400" dirty="0" smtClean="0">
              <a:latin typeface="Century Gothic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00313" y="4828287"/>
            <a:ext cx="33798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Century Gothic" pitchFamily="34" charset="0"/>
              </a:rPr>
              <a:t>s</a:t>
            </a:r>
            <a:r>
              <a:rPr lang="en-GB" sz="2400" dirty="0" smtClean="0">
                <a:latin typeface="Century Gothic" pitchFamily="34" charset="0"/>
              </a:rPr>
              <a:t>peaking quickly and well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00314" y="4227834"/>
            <a:ext cx="43870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Century Gothic" pitchFamily="34" charset="0"/>
              </a:rPr>
              <a:t>t</a:t>
            </a:r>
            <a:r>
              <a:rPr lang="en-GB" sz="2400" dirty="0" smtClean="0">
                <a:latin typeface="Century Gothic" pitchFamily="34" charset="0"/>
              </a:rPr>
              <a:t>he sounds of a language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91580" y="1515794"/>
            <a:ext cx="42576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latin typeface="Century Gothic" pitchFamily="34" charset="0"/>
              </a:rPr>
              <a:t>ways to talk </a:t>
            </a:r>
            <a:r>
              <a:rPr lang="en-US" sz="2400" dirty="0" smtClean="0">
                <a:latin typeface="Century Gothic" pitchFamily="34" charset="0"/>
              </a:rPr>
              <a:t>to people </a:t>
            </a:r>
            <a:r>
              <a:rPr lang="en-US" sz="2400" smtClean="0">
                <a:latin typeface="Century Gothic" pitchFamily="34" charset="0"/>
              </a:rPr>
              <a:t>and understand </a:t>
            </a:r>
            <a:r>
              <a:rPr lang="en-US" sz="2400" dirty="0" smtClean="0">
                <a:latin typeface="Century Gothic" pitchFamily="34" charset="0"/>
              </a:rPr>
              <a:t>them</a:t>
            </a:r>
            <a:endParaRPr lang="en-US" sz="2400" dirty="0">
              <a:latin typeface="Century Gothic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800314" y="2680320"/>
            <a:ext cx="16733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smtClean="0">
                <a:latin typeface="Century Gothic" pitchFamily="34" charset="0"/>
              </a:rPr>
              <a:t>words</a:t>
            </a:r>
            <a:endParaRPr lang="en-US" sz="2400" dirty="0">
              <a:latin typeface="Century Gothic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800314" y="5727053"/>
            <a:ext cx="43499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entury Gothic" pitchFamily="34" charset="0"/>
              </a:rPr>
              <a:t>listening and understanding</a:t>
            </a:r>
            <a:endParaRPr lang="en-GB" sz="2400" dirty="0" smtClean="0">
              <a:latin typeface="Century Gothic" pitchFamily="34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 flipH="1" flipV="1">
            <a:off x="2111002" y="1931292"/>
            <a:ext cx="2727713" cy="166591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 flipV="1">
            <a:off x="2500028" y="2783887"/>
            <a:ext cx="2126621" cy="1485647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19" idx="1"/>
          </p:cNvCxnSpPr>
          <p:nvPr/>
        </p:nvCxnSpPr>
        <p:spPr>
          <a:xfrm flipH="1">
            <a:off x="2559918" y="2911153"/>
            <a:ext cx="2240396" cy="598216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3938665" y="1931292"/>
            <a:ext cx="900050" cy="229654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20" idx="1"/>
          </p:cNvCxnSpPr>
          <p:nvPr/>
        </p:nvCxnSpPr>
        <p:spPr>
          <a:xfrm flipH="1" flipV="1">
            <a:off x="3159274" y="5169976"/>
            <a:ext cx="1641040" cy="78791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5" idx="1"/>
          </p:cNvCxnSpPr>
          <p:nvPr/>
        </p:nvCxnSpPr>
        <p:spPr>
          <a:xfrm flipH="1">
            <a:off x="2007897" y="5243786"/>
            <a:ext cx="2792416" cy="714099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723882" y="501284"/>
            <a:ext cx="6183545" cy="487867"/>
          </a:xfrm>
        </p:spPr>
        <p:txBody>
          <a:bodyPr>
            <a:normAutofit/>
          </a:bodyPr>
          <a:lstStyle/>
          <a:p>
            <a:pPr algn="l"/>
            <a:r>
              <a:rPr lang="en-GB" sz="2800" dirty="0" smtClean="0"/>
              <a:t>Let’s look at the important words.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77938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23882" y="1557636"/>
            <a:ext cx="52197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latin typeface="Century Gothic" pitchFamily="34" charset="0"/>
              </a:rPr>
              <a:t>grammar   </a:t>
            </a:r>
            <a:r>
              <a:rPr lang="is-IS" sz="2400" dirty="0" smtClean="0"/>
              <a:t>/</a:t>
            </a:r>
            <a:r>
              <a:rPr lang="is-IS" sz="2400" dirty="0"/>
              <a:t>ˈ</a:t>
            </a:r>
            <a:r>
              <a:rPr lang="is-IS" sz="2400" b="1" u="sng" dirty="0"/>
              <a:t>ɡræ</a:t>
            </a:r>
            <a:r>
              <a:rPr lang="is-IS" sz="2400" dirty="0"/>
              <a:t>m.ər/ </a:t>
            </a:r>
            <a:endParaRPr lang="en-GB" sz="2400" dirty="0" smtClean="0">
              <a:latin typeface="Century Gothic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4677" y="3260866"/>
            <a:ext cx="5396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Century Gothic" pitchFamily="34" charset="0"/>
              </a:rPr>
              <a:t>v</a:t>
            </a:r>
            <a:r>
              <a:rPr lang="en-GB" sz="2400" b="1" dirty="0" smtClean="0">
                <a:latin typeface="Century Gothic" pitchFamily="34" charset="0"/>
              </a:rPr>
              <a:t>ocabulary   </a:t>
            </a:r>
            <a:r>
              <a:rPr lang="da-DK" sz="2400" dirty="0"/>
              <a:t>/</a:t>
            </a:r>
            <a:r>
              <a:rPr lang="da-DK" sz="2400" dirty="0" err="1"/>
              <a:t>vəˈ</a:t>
            </a:r>
            <a:r>
              <a:rPr lang="da-DK" sz="2400" b="1" u="sng" dirty="0" err="1"/>
              <a:t>kæ</a:t>
            </a:r>
            <a:r>
              <a:rPr lang="da-DK" sz="2400" dirty="0" err="1"/>
              <a:t>b.jə.lər.i</a:t>
            </a:r>
            <a:r>
              <a:rPr lang="da-DK" sz="2400" dirty="0"/>
              <a:t>/ </a:t>
            </a:r>
            <a:r>
              <a:rPr lang="en-GB" sz="2400" dirty="0" smtClean="0">
                <a:latin typeface="Century Gothic" pitchFamily="34" charset="0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4677" y="5720653"/>
            <a:ext cx="6162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Century Gothic" pitchFamily="34" charset="0"/>
              </a:rPr>
              <a:t>f</a:t>
            </a:r>
            <a:r>
              <a:rPr lang="en-GB" sz="2400" b="1" dirty="0" smtClean="0">
                <a:latin typeface="Century Gothic" pitchFamily="34" charset="0"/>
              </a:rPr>
              <a:t>luency   </a:t>
            </a:r>
            <a:r>
              <a:rPr lang="bg-BG" sz="2400" dirty="0" smtClean="0"/>
              <a:t>/</a:t>
            </a:r>
            <a:r>
              <a:rPr lang="bg-BG" sz="2400" dirty="0"/>
              <a:t>ˈ</a:t>
            </a:r>
            <a:r>
              <a:rPr lang="bg-BG" sz="2400" b="1" u="sng" dirty="0" err="1"/>
              <a:t>flu</a:t>
            </a:r>
            <a:r>
              <a:rPr lang="bg-BG" sz="2400" b="1" u="sng" dirty="0"/>
              <a:t>ː.</a:t>
            </a:r>
            <a:r>
              <a:rPr lang="bg-BG" sz="2400" dirty="0" err="1" smtClean="0"/>
              <a:t>ən</a:t>
            </a:r>
            <a:r>
              <a:rPr lang="en-GB" sz="2400" dirty="0" err="1" smtClean="0"/>
              <a:t>si</a:t>
            </a:r>
            <a:r>
              <a:rPr lang="bg-BG" sz="2400" dirty="0" smtClean="0"/>
              <a:t>/</a:t>
            </a:r>
            <a:endParaRPr lang="en-GB" sz="2400" b="1" dirty="0" smtClean="0">
              <a:latin typeface="Century Gothic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8163" y="2401420"/>
            <a:ext cx="64063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Century Gothic" pitchFamily="34" charset="0"/>
              </a:rPr>
              <a:t>p</a:t>
            </a:r>
            <a:r>
              <a:rPr lang="en-GB" sz="2400" b="1" dirty="0" smtClean="0">
                <a:latin typeface="Century Gothic" pitchFamily="34" charset="0"/>
              </a:rPr>
              <a:t>ronunciation   </a:t>
            </a:r>
            <a:r>
              <a:rPr lang="pt-BR" sz="2400" dirty="0" smtClean="0"/>
              <a:t>/</a:t>
            </a:r>
            <a:r>
              <a:rPr lang="pt-BR" sz="2400" dirty="0" err="1"/>
              <a:t>prəˌnʌn.siˈ</a:t>
            </a:r>
            <a:r>
              <a:rPr lang="pt-BR" sz="2400" b="1" u="sng" dirty="0" err="1"/>
              <a:t>eɪ.</a:t>
            </a:r>
            <a:r>
              <a:rPr lang="pt-BR" sz="2400" dirty="0" err="1"/>
              <a:t>ʃən</a:t>
            </a:r>
            <a:r>
              <a:rPr lang="pt-BR" sz="2400" dirty="0"/>
              <a:t>/</a:t>
            </a:r>
            <a:endParaRPr lang="en-GB" sz="2400" dirty="0" smtClean="0">
              <a:latin typeface="Century Gothic" pitchFamily="34" charset="0"/>
            </a:endParaRPr>
          </a:p>
          <a:p>
            <a:endParaRPr lang="en-US" sz="2400" dirty="0">
              <a:latin typeface="Century Gothic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44677" y="4012317"/>
            <a:ext cx="78432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Century Gothic" pitchFamily="34" charset="0"/>
              </a:rPr>
              <a:t>c</a:t>
            </a:r>
            <a:r>
              <a:rPr lang="en-GB" sz="2400" b="1" dirty="0" smtClean="0">
                <a:latin typeface="Century Gothic" pitchFamily="34" charset="0"/>
              </a:rPr>
              <a:t>ommunication skills   </a:t>
            </a:r>
            <a:r>
              <a:rPr lang="hr-HR" sz="2400" dirty="0" smtClean="0"/>
              <a:t>/</a:t>
            </a:r>
            <a:r>
              <a:rPr lang="hr-HR" sz="2400" dirty="0" err="1"/>
              <a:t>kəˌmju</a:t>
            </a:r>
            <a:r>
              <a:rPr lang="hr-HR" sz="2400" dirty="0"/>
              <a:t>ː.</a:t>
            </a:r>
            <a:r>
              <a:rPr lang="hr-HR" sz="2400" dirty="0" err="1"/>
              <a:t>nɪˈ</a:t>
            </a:r>
            <a:r>
              <a:rPr lang="hr-HR" sz="2400" b="1" u="sng" dirty="0" err="1" smtClean="0"/>
              <a:t>keɪ.</a:t>
            </a:r>
            <a:r>
              <a:rPr lang="hr-HR" sz="2400" dirty="0" err="1" smtClean="0"/>
              <a:t>ʃən</a:t>
            </a:r>
            <a:r>
              <a:rPr lang="hr-HR" sz="2400" dirty="0" smtClean="0"/>
              <a:t> </a:t>
            </a:r>
            <a:r>
              <a:rPr lang="bg-BG" sz="2400" dirty="0" err="1" smtClean="0"/>
              <a:t>skɪl</a:t>
            </a:r>
            <a:r>
              <a:rPr lang="en-GB" sz="2400" dirty="0" smtClean="0"/>
              <a:t>z</a:t>
            </a:r>
            <a:r>
              <a:rPr lang="hr-HR" sz="2400" dirty="0" smtClean="0"/>
              <a:t>/</a:t>
            </a:r>
            <a:r>
              <a:rPr lang="hr-HR" sz="2400" dirty="0"/>
              <a:t> </a:t>
            </a:r>
            <a:endParaRPr lang="en-GB" sz="2400" b="1" dirty="0" smtClean="0">
              <a:latin typeface="Century Gothic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4677" y="4866485"/>
            <a:ext cx="75837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Century Gothic" pitchFamily="34" charset="0"/>
              </a:rPr>
              <a:t>c</a:t>
            </a:r>
            <a:r>
              <a:rPr lang="en-GB" sz="2400" b="1" dirty="0" smtClean="0">
                <a:latin typeface="Century Gothic" pitchFamily="34" charset="0"/>
              </a:rPr>
              <a:t>omprehension   </a:t>
            </a:r>
            <a:r>
              <a:rPr lang="nb-NO" sz="2400" dirty="0"/>
              <a:t>/ˌ</a:t>
            </a:r>
            <a:r>
              <a:rPr lang="nb-NO" sz="2400" dirty="0" err="1"/>
              <a:t>kɒm.prɪˈ</a:t>
            </a:r>
            <a:r>
              <a:rPr lang="nb-NO" sz="2400" b="1" u="sng" dirty="0" err="1"/>
              <a:t>hen.</a:t>
            </a:r>
            <a:r>
              <a:rPr lang="nb-NO" sz="2400" dirty="0" err="1"/>
              <a:t>ʃən</a:t>
            </a:r>
            <a:r>
              <a:rPr lang="nb-NO" sz="2400" dirty="0"/>
              <a:t>/ </a:t>
            </a:r>
            <a:r>
              <a:rPr lang="en-GB" sz="2400" b="1" dirty="0" smtClean="0">
                <a:latin typeface="Century Gothic" pitchFamily="34" charset="0"/>
              </a:rPr>
              <a:t> </a:t>
            </a:r>
          </a:p>
        </p:txBody>
      </p:sp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723882" y="501284"/>
            <a:ext cx="6183545" cy="487867"/>
          </a:xfrm>
        </p:spPr>
        <p:txBody>
          <a:bodyPr>
            <a:normAutofit/>
          </a:bodyPr>
          <a:lstStyle/>
          <a:p>
            <a:pPr algn="l"/>
            <a:r>
              <a:rPr lang="en-GB" sz="2800" dirty="0" smtClean="0"/>
              <a:t>Practice saying the words.</a:t>
            </a:r>
            <a:endParaRPr lang="en-US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7154562" y="2019302"/>
            <a:ext cx="1274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rgbClr val="03BFD7"/>
                </a:solidFill>
                <a:latin typeface="Century Gothic" pitchFamily="34" charset="0"/>
              </a:rPr>
              <a:t>Click on me!</a:t>
            </a:r>
          </a:p>
          <a:p>
            <a:r>
              <a:rPr lang="zh-CN" altLang="en-US" sz="1200" b="1" dirty="0" smtClean="0">
                <a:solidFill>
                  <a:srgbClr val="03BFD7"/>
                </a:solidFill>
                <a:latin typeface="Century Gothic" pitchFamily="34" charset="0"/>
              </a:rPr>
              <a:t>点我吧！</a:t>
            </a:r>
            <a:endParaRPr lang="en-GB" sz="1200" dirty="0" smtClean="0">
              <a:solidFill>
                <a:srgbClr val="03BFD7"/>
              </a:solidFill>
              <a:latin typeface="Century Gothic" pitchFamily="34" charset="0"/>
            </a:endParaRP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154562" y="124996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403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0438" y="1554660"/>
            <a:ext cx="5346128" cy="487867"/>
          </a:xfrm>
        </p:spPr>
        <p:txBody>
          <a:bodyPr/>
          <a:lstStyle/>
          <a:p>
            <a:pPr algn="l"/>
            <a:r>
              <a:rPr lang="en-GB" dirty="0" smtClean="0"/>
              <a:t>Think!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210438" y="2580432"/>
            <a:ext cx="6969735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000" dirty="0" smtClean="0">
                <a:latin typeface="Century Gothic" pitchFamily="34" charset="0"/>
              </a:rPr>
              <a:t>Which do your students need most? Comprehension? Pronunciation? Fluency? Communication skills?</a:t>
            </a:r>
          </a:p>
          <a:p>
            <a:r>
              <a:rPr lang="zh-CN" altLang="en-US" sz="2000" dirty="0" smtClean="0"/>
              <a:t>您的学生此刻最需要的是什么？提高理解能力？正确的发音方式？应用英语的流利程度？提高以英语沟通的能力？</a:t>
            </a:r>
            <a:r>
              <a:rPr lang="en-GB" sz="2000" dirty="0" smtClean="0">
                <a:latin typeface="Century Gothic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endParaRPr lang="en-GB" sz="2000" dirty="0">
              <a:latin typeface="Century Gothic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000" dirty="0" smtClean="0">
                <a:latin typeface="Century Gothic" pitchFamily="34" charset="0"/>
              </a:rPr>
              <a:t>How can you help your students improve?</a:t>
            </a:r>
          </a:p>
          <a:p>
            <a:pPr>
              <a:lnSpc>
                <a:spcPct val="150000"/>
              </a:lnSpc>
            </a:pPr>
            <a:r>
              <a:rPr lang="zh-CN" altLang="en-US" sz="2000" dirty="0" smtClean="0"/>
              <a:t>您应该怎么帮助您的学生进步？</a:t>
            </a:r>
            <a:endParaRPr lang="en-GB" sz="2000" dirty="0" smtClean="0">
              <a:latin typeface="Century Gothic" pitchFamily="34" charset="0"/>
            </a:endParaRPr>
          </a:p>
          <a:p>
            <a:pPr>
              <a:lnSpc>
                <a:spcPct val="150000"/>
              </a:lnSpc>
            </a:pPr>
            <a:endParaRPr lang="en-GB" sz="2000" dirty="0">
              <a:latin typeface="Century Gothic" pitchFamily="34" charset="0"/>
              <a:ea typeface="Microsoft YaHei" pitchFamily="34" charset="-122"/>
            </a:endParaRPr>
          </a:p>
          <a:p>
            <a:pPr>
              <a:lnSpc>
                <a:spcPct val="150000"/>
              </a:lnSpc>
            </a:pPr>
            <a:endParaRPr lang="en-GB" sz="2000" dirty="0" smtClean="0">
              <a:latin typeface="Microsoft YaHei" pitchFamily="34" charset="-122"/>
              <a:ea typeface="Microsoft YaHei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9443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583469" y="740979"/>
            <a:ext cx="6167177" cy="307427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radley Hand ITC" pitchFamily="66" charset="0"/>
                <a:ea typeface="+mj-ea"/>
                <a:cs typeface="+mj-cs"/>
              </a:rPr>
              <a:t>Now go back to the</a:t>
            </a:r>
            <a:r>
              <a:rPr kumimoji="0" lang="en-US" sz="5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radley Hand ITC" pitchFamily="66" charset="0"/>
                <a:ea typeface="+mj-ea"/>
                <a:cs typeface="+mj-cs"/>
              </a:rPr>
              <a:t> website to answer some questions</a:t>
            </a:r>
            <a:r>
              <a:rPr kumimoji="0" lang="en-GB" sz="5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radley Hand ITC" pitchFamily="66" charset="0"/>
                <a:ea typeface="+mj-ea"/>
                <a:cs typeface="+mj-cs"/>
              </a:rPr>
              <a:t>!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800" b="1" noProof="0" dirty="0" smtClean="0">
                <a:latin typeface="Bradley Hand ITC" pitchFamily="66" charset="0"/>
                <a:ea typeface="+mj-ea"/>
                <a:cs typeface="+mj-cs"/>
              </a:rPr>
              <a:t>回网站回答问题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radley Hand ITC" pitchFamily="66" charset="0"/>
              <a:ea typeface="+mj-ea"/>
              <a:cs typeface="+mj-cs"/>
            </a:endParaRPr>
          </a:p>
        </p:txBody>
      </p:sp>
      <p:pic>
        <p:nvPicPr>
          <p:cNvPr id="4" name="Picture 3" descr="giph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0712" y="4091151"/>
            <a:ext cx="2437743" cy="2437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87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2059</TotalTime>
  <Words>321</Words>
  <Application>Microsoft Macintosh PowerPoint</Application>
  <PresentationFormat>On-screen Show (4:3)</PresentationFormat>
  <Paragraphs>59</Paragraphs>
  <Slides>8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20" baseType="lpstr">
      <vt:lpstr>Arial</vt:lpstr>
      <vt:lpstr>Bradley Hand ITC</vt:lpstr>
      <vt:lpstr>Calibri</vt:lpstr>
      <vt:lpstr>Century Gothic</vt:lpstr>
      <vt:lpstr>Domaine Sans Text Regular</vt:lpstr>
      <vt:lpstr>Domaine Text Bold</vt:lpstr>
      <vt:lpstr>Edmondsans Bold</vt:lpstr>
      <vt:lpstr>Edmondsans Medium</vt:lpstr>
      <vt:lpstr>Edmondsans Regular</vt:lpstr>
      <vt:lpstr>Microsoft YaHei</vt:lpstr>
      <vt:lpstr>宋体</vt:lpstr>
      <vt:lpstr>Office Theme</vt:lpstr>
      <vt:lpstr>PowerPoint Presentation</vt:lpstr>
      <vt:lpstr>PowerPoint Presentation</vt:lpstr>
      <vt:lpstr>Lesson 2 Steps</vt:lpstr>
      <vt:lpstr>PowerPoint Presentation</vt:lpstr>
      <vt:lpstr>Let’s look at the important words.</vt:lpstr>
      <vt:lpstr>Practice saying the words.</vt:lpstr>
      <vt:lpstr>Think!</vt:lpstr>
      <vt:lpstr>PowerPoint Presentation</vt:lpstr>
    </vt:vector>
  </TitlesOfParts>
  <Company>PaperStoneScissors</Company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PaperStoneScissors PaperStoneScissors</dc:creator>
  <cp:lastModifiedBy>Ross</cp:lastModifiedBy>
  <cp:revision>185</cp:revision>
  <dcterms:created xsi:type="dcterms:W3CDTF">2015-11-03T22:06:14Z</dcterms:created>
  <dcterms:modified xsi:type="dcterms:W3CDTF">2017-11-21T03:36:40Z</dcterms:modified>
</cp:coreProperties>
</file>