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sldIdLst>
    <p:sldId id="264" r:id="rId2"/>
    <p:sldId id="263" r:id="rId3"/>
    <p:sldId id="262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s" initials="R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BFD7"/>
    <a:srgbClr val="67BCBE"/>
    <a:srgbClr val="E7F5F8"/>
    <a:srgbClr val="76CED9"/>
    <a:srgbClr val="928884"/>
    <a:srgbClr val="928864"/>
    <a:srgbClr val="25A9B9"/>
    <a:srgbClr val="A70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45"/>
    <p:restoredTop sz="85429" autoAdjust="0"/>
  </p:normalViewPr>
  <p:slideViewPr>
    <p:cSldViewPr snapToGrid="0" snapToObjects="1">
      <p:cViewPr varScale="1">
        <p:scale>
          <a:sx n="74" d="100"/>
          <a:sy n="74" d="100"/>
        </p:scale>
        <p:origin x="151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F362C0-ABDC-0C4E-AFC6-6AD904FE5624}" type="doc">
      <dgm:prSet loTypeId="urn:microsoft.com/office/officeart/2005/8/layout/cycle2" loCatId="cycle" qsTypeId="urn:microsoft.com/office/officeart/2005/8/quickstyle/simple4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DBC5C254-603D-884D-B6C3-C43891143563}">
      <dgm:prSet phldrT="[Text]"/>
      <dgm:spPr/>
      <dgm:t>
        <a:bodyPr/>
        <a:lstStyle/>
        <a:p>
          <a:r>
            <a:rPr lang="en-US" dirty="0"/>
            <a:t>1.  Learn</a:t>
          </a:r>
        </a:p>
      </dgm:t>
    </dgm:pt>
    <dgm:pt modelId="{99E32EBC-7C14-1148-ADDD-8E087970CD00}" type="parTrans" cxnId="{7B38DC4D-64D8-5746-88EC-2D330B1C9929}">
      <dgm:prSet/>
      <dgm:spPr/>
      <dgm:t>
        <a:bodyPr/>
        <a:lstStyle/>
        <a:p>
          <a:endParaRPr lang="en-US"/>
        </a:p>
      </dgm:t>
    </dgm:pt>
    <dgm:pt modelId="{34A69719-2444-CB44-A8D9-20324EA4DA6B}" type="sibTrans" cxnId="{7B38DC4D-64D8-5746-88EC-2D330B1C9929}">
      <dgm:prSet/>
      <dgm:spPr/>
      <dgm:t>
        <a:bodyPr/>
        <a:lstStyle/>
        <a:p>
          <a:endParaRPr lang="en-US"/>
        </a:p>
      </dgm:t>
    </dgm:pt>
    <dgm:pt modelId="{390B90F7-76B1-5446-838F-BB5B31A57756}">
      <dgm:prSet phldrT="[Text]"/>
      <dgm:spPr/>
      <dgm:t>
        <a:bodyPr/>
        <a:lstStyle/>
        <a:p>
          <a:r>
            <a:rPr lang="en-US" dirty="0"/>
            <a:t>2. Review</a:t>
          </a:r>
        </a:p>
      </dgm:t>
    </dgm:pt>
    <dgm:pt modelId="{18610366-692A-9846-84C3-FD5B3AB8D5D9}" type="parTrans" cxnId="{52F83F08-164D-1945-A023-12CDB8B9B4D0}">
      <dgm:prSet/>
      <dgm:spPr/>
      <dgm:t>
        <a:bodyPr/>
        <a:lstStyle/>
        <a:p>
          <a:endParaRPr lang="en-US"/>
        </a:p>
      </dgm:t>
    </dgm:pt>
    <dgm:pt modelId="{7B71F081-E614-F945-9149-5ED0CCCBFBC7}" type="sibTrans" cxnId="{52F83F08-164D-1945-A023-12CDB8B9B4D0}">
      <dgm:prSet/>
      <dgm:spPr/>
      <dgm:t>
        <a:bodyPr/>
        <a:lstStyle/>
        <a:p>
          <a:endParaRPr lang="en-US"/>
        </a:p>
      </dgm:t>
    </dgm:pt>
    <dgm:pt modelId="{09DED324-D985-FB41-810A-12115AD311D3}">
      <dgm:prSet phldrT="[Text]"/>
      <dgm:spPr/>
      <dgm:t>
        <a:bodyPr/>
        <a:lstStyle/>
        <a:p>
          <a:r>
            <a:rPr lang="en-US" dirty="0"/>
            <a:t>3. Discuss</a:t>
          </a:r>
        </a:p>
      </dgm:t>
    </dgm:pt>
    <dgm:pt modelId="{4A38EF20-E8FB-9143-BA90-CA1FA53E9D97}" type="parTrans" cxnId="{A9D738A5-6CC4-DA4C-8584-A10081471ACC}">
      <dgm:prSet/>
      <dgm:spPr/>
      <dgm:t>
        <a:bodyPr/>
        <a:lstStyle/>
        <a:p>
          <a:endParaRPr lang="en-US"/>
        </a:p>
      </dgm:t>
    </dgm:pt>
    <dgm:pt modelId="{165CA66B-6644-3F4E-A40D-B9F962524F19}" type="sibTrans" cxnId="{A9D738A5-6CC4-DA4C-8584-A10081471ACC}">
      <dgm:prSet/>
      <dgm:spPr/>
      <dgm:t>
        <a:bodyPr/>
        <a:lstStyle/>
        <a:p>
          <a:endParaRPr lang="en-US"/>
        </a:p>
      </dgm:t>
    </dgm:pt>
    <dgm:pt modelId="{4540AD74-A0BB-0D4F-BD49-4245BF6D053D}">
      <dgm:prSet phldrT="[Text]"/>
      <dgm:spPr/>
      <dgm:t>
        <a:bodyPr/>
        <a:lstStyle/>
        <a:p>
          <a:r>
            <a:rPr lang="en-US" dirty="0"/>
            <a:t>4. Teach</a:t>
          </a:r>
        </a:p>
      </dgm:t>
    </dgm:pt>
    <dgm:pt modelId="{23E61DAC-40B7-C948-A199-7E12066EFDEE}" type="parTrans" cxnId="{31FD644F-0CFD-3D42-8C5C-9DDDAF6A8A15}">
      <dgm:prSet/>
      <dgm:spPr/>
      <dgm:t>
        <a:bodyPr/>
        <a:lstStyle/>
        <a:p>
          <a:endParaRPr lang="en-US"/>
        </a:p>
      </dgm:t>
    </dgm:pt>
    <dgm:pt modelId="{958061F9-EDAE-2544-993B-0FDD95DBAFD4}" type="sibTrans" cxnId="{31FD644F-0CFD-3D42-8C5C-9DDDAF6A8A15}">
      <dgm:prSet/>
      <dgm:spPr/>
      <dgm:t>
        <a:bodyPr/>
        <a:lstStyle/>
        <a:p>
          <a:endParaRPr lang="en-US"/>
        </a:p>
      </dgm:t>
    </dgm:pt>
    <dgm:pt modelId="{FDFECD2E-6B0D-0C4B-B917-7D6F0458EE42}" type="pres">
      <dgm:prSet presAssocID="{BBF362C0-ABDC-0C4E-AFC6-6AD904FE5624}" presName="cycle" presStyleCnt="0">
        <dgm:presLayoutVars>
          <dgm:dir/>
          <dgm:resizeHandles val="exact"/>
        </dgm:presLayoutVars>
      </dgm:prSet>
      <dgm:spPr/>
    </dgm:pt>
    <dgm:pt modelId="{3795784F-6580-1044-B327-3B8C3950BBA0}" type="pres">
      <dgm:prSet presAssocID="{DBC5C254-603D-884D-B6C3-C43891143563}" presName="node" presStyleLbl="node1" presStyleIdx="0" presStyleCnt="4">
        <dgm:presLayoutVars>
          <dgm:bulletEnabled val="1"/>
        </dgm:presLayoutVars>
      </dgm:prSet>
      <dgm:spPr/>
    </dgm:pt>
    <dgm:pt modelId="{70471B05-7BC3-6F43-A6BF-0B2A077EEF35}" type="pres">
      <dgm:prSet presAssocID="{34A69719-2444-CB44-A8D9-20324EA4DA6B}" presName="sibTrans" presStyleLbl="sibTrans2D1" presStyleIdx="0" presStyleCnt="4"/>
      <dgm:spPr/>
    </dgm:pt>
    <dgm:pt modelId="{765BD16E-C025-6645-B646-2FDB0BE7C638}" type="pres">
      <dgm:prSet presAssocID="{34A69719-2444-CB44-A8D9-20324EA4DA6B}" presName="connectorText" presStyleLbl="sibTrans2D1" presStyleIdx="0" presStyleCnt="4"/>
      <dgm:spPr/>
    </dgm:pt>
    <dgm:pt modelId="{2F211B0E-422A-704E-A41B-80C08112A66D}" type="pres">
      <dgm:prSet presAssocID="{390B90F7-76B1-5446-838F-BB5B31A57756}" presName="node" presStyleLbl="node1" presStyleIdx="1" presStyleCnt="4">
        <dgm:presLayoutVars>
          <dgm:bulletEnabled val="1"/>
        </dgm:presLayoutVars>
      </dgm:prSet>
      <dgm:spPr/>
    </dgm:pt>
    <dgm:pt modelId="{8169A8E7-4C48-2C4D-B2E7-51AA8F16DE00}" type="pres">
      <dgm:prSet presAssocID="{7B71F081-E614-F945-9149-5ED0CCCBFBC7}" presName="sibTrans" presStyleLbl="sibTrans2D1" presStyleIdx="1" presStyleCnt="4"/>
      <dgm:spPr/>
    </dgm:pt>
    <dgm:pt modelId="{F6203588-C9F9-2844-B534-541FDB36A7FE}" type="pres">
      <dgm:prSet presAssocID="{7B71F081-E614-F945-9149-5ED0CCCBFBC7}" presName="connectorText" presStyleLbl="sibTrans2D1" presStyleIdx="1" presStyleCnt="4"/>
      <dgm:spPr/>
    </dgm:pt>
    <dgm:pt modelId="{E82829C0-E5EE-924F-89DD-757189CB4705}" type="pres">
      <dgm:prSet presAssocID="{09DED324-D985-FB41-810A-12115AD311D3}" presName="node" presStyleLbl="node1" presStyleIdx="2" presStyleCnt="4">
        <dgm:presLayoutVars>
          <dgm:bulletEnabled val="1"/>
        </dgm:presLayoutVars>
      </dgm:prSet>
      <dgm:spPr/>
    </dgm:pt>
    <dgm:pt modelId="{EFB02440-6507-9648-AA04-0FA487993B4F}" type="pres">
      <dgm:prSet presAssocID="{165CA66B-6644-3F4E-A40D-B9F962524F19}" presName="sibTrans" presStyleLbl="sibTrans2D1" presStyleIdx="2" presStyleCnt="4"/>
      <dgm:spPr/>
    </dgm:pt>
    <dgm:pt modelId="{C6E60246-B3B5-0F47-9068-C42CF53632A9}" type="pres">
      <dgm:prSet presAssocID="{165CA66B-6644-3F4E-A40D-B9F962524F19}" presName="connectorText" presStyleLbl="sibTrans2D1" presStyleIdx="2" presStyleCnt="4"/>
      <dgm:spPr/>
    </dgm:pt>
    <dgm:pt modelId="{07442CFB-3F03-0842-9709-706908EAADF7}" type="pres">
      <dgm:prSet presAssocID="{4540AD74-A0BB-0D4F-BD49-4245BF6D053D}" presName="node" presStyleLbl="node1" presStyleIdx="3" presStyleCnt="4">
        <dgm:presLayoutVars>
          <dgm:bulletEnabled val="1"/>
        </dgm:presLayoutVars>
      </dgm:prSet>
      <dgm:spPr/>
    </dgm:pt>
    <dgm:pt modelId="{B7787FDC-E468-B94D-BDD0-AF30B5273873}" type="pres">
      <dgm:prSet presAssocID="{958061F9-EDAE-2544-993B-0FDD95DBAFD4}" presName="sibTrans" presStyleLbl="sibTrans2D1" presStyleIdx="3" presStyleCnt="4"/>
      <dgm:spPr/>
    </dgm:pt>
    <dgm:pt modelId="{0F15523A-2CA8-4A40-9C29-3B6BC04A033A}" type="pres">
      <dgm:prSet presAssocID="{958061F9-EDAE-2544-993B-0FDD95DBAFD4}" presName="connectorText" presStyleLbl="sibTrans2D1" presStyleIdx="3" presStyleCnt="4"/>
      <dgm:spPr/>
    </dgm:pt>
  </dgm:ptLst>
  <dgm:cxnLst>
    <dgm:cxn modelId="{122D3C02-3895-427E-A798-29399599550A}" type="presOf" srcId="{DBC5C254-603D-884D-B6C3-C43891143563}" destId="{3795784F-6580-1044-B327-3B8C3950BBA0}" srcOrd="0" destOrd="0" presId="urn:microsoft.com/office/officeart/2005/8/layout/cycle2"/>
    <dgm:cxn modelId="{76C13D05-EB63-43E2-BCAF-E4AA2E8BEEE2}" type="presOf" srcId="{34A69719-2444-CB44-A8D9-20324EA4DA6B}" destId="{70471B05-7BC3-6F43-A6BF-0B2A077EEF35}" srcOrd="0" destOrd="0" presId="urn:microsoft.com/office/officeart/2005/8/layout/cycle2"/>
    <dgm:cxn modelId="{52F83F08-164D-1945-A023-12CDB8B9B4D0}" srcId="{BBF362C0-ABDC-0C4E-AFC6-6AD904FE5624}" destId="{390B90F7-76B1-5446-838F-BB5B31A57756}" srcOrd="1" destOrd="0" parTransId="{18610366-692A-9846-84C3-FD5B3AB8D5D9}" sibTransId="{7B71F081-E614-F945-9149-5ED0CCCBFBC7}"/>
    <dgm:cxn modelId="{F03A2409-1278-4280-8678-2EB7D0870159}" type="presOf" srcId="{7B71F081-E614-F945-9149-5ED0CCCBFBC7}" destId="{8169A8E7-4C48-2C4D-B2E7-51AA8F16DE00}" srcOrd="0" destOrd="0" presId="urn:microsoft.com/office/officeart/2005/8/layout/cycle2"/>
    <dgm:cxn modelId="{1D4F020E-C311-44B9-9B7C-53A09DA2AE33}" type="presOf" srcId="{BBF362C0-ABDC-0C4E-AFC6-6AD904FE5624}" destId="{FDFECD2E-6B0D-0C4B-B917-7D6F0458EE42}" srcOrd="0" destOrd="0" presId="urn:microsoft.com/office/officeart/2005/8/layout/cycle2"/>
    <dgm:cxn modelId="{056C1D1C-CAC3-431B-990C-8D99093A3CD5}" type="presOf" srcId="{34A69719-2444-CB44-A8D9-20324EA4DA6B}" destId="{765BD16E-C025-6645-B646-2FDB0BE7C638}" srcOrd="1" destOrd="0" presId="urn:microsoft.com/office/officeart/2005/8/layout/cycle2"/>
    <dgm:cxn modelId="{71234235-2184-4B03-96A4-DCA64AC7C4D7}" type="presOf" srcId="{165CA66B-6644-3F4E-A40D-B9F962524F19}" destId="{EFB02440-6507-9648-AA04-0FA487993B4F}" srcOrd="0" destOrd="0" presId="urn:microsoft.com/office/officeart/2005/8/layout/cycle2"/>
    <dgm:cxn modelId="{8CB79336-6D0C-4704-BB2E-D5A23053C984}" type="presOf" srcId="{390B90F7-76B1-5446-838F-BB5B31A57756}" destId="{2F211B0E-422A-704E-A41B-80C08112A66D}" srcOrd="0" destOrd="0" presId="urn:microsoft.com/office/officeart/2005/8/layout/cycle2"/>
    <dgm:cxn modelId="{7218FF45-60FE-461F-8268-06983AD102F7}" type="presOf" srcId="{165CA66B-6644-3F4E-A40D-B9F962524F19}" destId="{C6E60246-B3B5-0F47-9068-C42CF53632A9}" srcOrd="1" destOrd="0" presId="urn:microsoft.com/office/officeart/2005/8/layout/cycle2"/>
    <dgm:cxn modelId="{7B38DC4D-64D8-5746-88EC-2D330B1C9929}" srcId="{BBF362C0-ABDC-0C4E-AFC6-6AD904FE5624}" destId="{DBC5C254-603D-884D-B6C3-C43891143563}" srcOrd="0" destOrd="0" parTransId="{99E32EBC-7C14-1148-ADDD-8E087970CD00}" sibTransId="{34A69719-2444-CB44-A8D9-20324EA4DA6B}"/>
    <dgm:cxn modelId="{31FD644F-0CFD-3D42-8C5C-9DDDAF6A8A15}" srcId="{BBF362C0-ABDC-0C4E-AFC6-6AD904FE5624}" destId="{4540AD74-A0BB-0D4F-BD49-4245BF6D053D}" srcOrd="3" destOrd="0" parTransId="{23E61DAC-40B7-C948-A199-7E12066EFDEE}" sibTransId="{958061F9-EDAE-2544-993B-0FDD95DBAFD4}"/>
    <dgm:cxn modelId="{3CDA2E7E-FE96-4A2C-A881-C0BD90255A1D}" type="presOf" srcId="{958061F9-EDAE-2544-993B-0FDD95DBAFD4}" destId="{0F15523A-2CA8-4A40-9C29-3B6BC04A033A}" srcOrd="1" destOrd="0" presId="urn:microsoft.com/office/officeart/2005/8/layout/cycle2"/>
    <dgm:cxn modelId="{A9D738A5-6CC4-DA4C-8584-A10081471ACC}" srcId="{BBF362C0-ABDC-0C4E-AFC6-6AD904FE5624}" destId="{09DED324-D985-FB41-810A-12115AD311D3}" srcOrd="2" destOrd="0" parTransId="{4A38EF20-E8FB-9143-BA90-CA1FA53E9D97}" sibTransId="{165CA66B-6644-3F4E-A40D-B9F962524F19}"/>
    <dgm:cxn modelId="{3A0154AE-21A3-4510-8F51-5CFDFA08DAE4}" type="presOf" srcId="{7B71F081-E614-F945-9149-5ED0CCCBFBC7}" destId="{F6203588-C9F9-2844-B534-541FDB36A7FE}" srcOrd="1" destOrd="0" presId="urn:microsoft.com/office/officeart/2005/8/layout/cycle2"/>
    <dgm:cxn modelId="{3D5EA3B1-5067-4B0E-9C84-D05E28B4C7DC}" type="presOf" srcId="{4540AD74-A0BB-0D4F-BD49-4245BF6D053D}" destId="{07442CFB-3F03-0842-9709-706908EAADF7}" srcOrd="0" destOrd="0" presId="urn:microsoft.com/office/officeart/2005/8/layout/cycle2"/>
    <dgm:cxn modelId="{75825CC7-21B7-475E-915A-CE8311A09BAC}" type="presOf" srcId="{09DED324-D985-FB41-810A-12115AD311D3}" destId="{E82829C0-E5EE-924F-89DD-757189CB4705}" srcOrd="0" destOrd="0" presId="urn:microsoft.com/office/officeart/2005/8/layout/cycle2"/>
    <dgm:cxn modelId="{501A39DB-0237-4FF4-B0D2-F2A9326146F3}" type="presOf" srcId="{958061F9-EDAE-2544-993B-0FDD95DBAFD4}" destId="{B7787FDC-E468-B94D-BDD0-AF30B5273873}" srcOrd="0" destOrd="0" presId="urn:microsoft.com/office/officeart/2005/8/layout/cycle2"/>
    <dgm:cxn modelId="{99595234-E1E4-4C73-98D0-B62D33884AF9}" type="presParOf" srcId="{FDFECD2E-6B0D-0C4B-B917-7D6F0458EE42}" destId="{3795784F-6580-1044-B327-3B8C3950BBA0}" srcOrd="0" destOrd="0" presId="urn:microsoft.com/office/officeart/2005/8/layout/cycle2"/>
    <dgm:cxn modelId="{4DD474DE-5E81-42A7-B326-8ACC5060288F}" type="presParOf" srcId="{FDFECD2E-6B0D-0C4B-B917-7D6F0458EE42}" destId="{70471B05-7BC3-6F43-A6BF-0B2A077EEF35}" srcOrd="1" destOrd="0" presId="urn:microsoft.com/office/officeart/2005/8/layout/cycle2"/>
    <dgm:cxn modelId="{522160A7-0D8B-47C7-94CC-AA841FBBD5B8}" type="presParOf" srcId="{70471B05-7BC3-6F43-A6BF-0B2A077EEF35}" destId="{765BD16E-C025-6645-B646-2FDB0BE7C638}" srcOrd="0" destOrd="0" presId="urn:microsoft.com/office/officeart/2005/8/layout/cycle2"/>
    <dgm:cxn modelId="{C7D626A1-6CCD-4B8E-8B5C-23A530D81CF7}" type="presParOf" srcId="{FDFECD2E-6B0D-0C4B-B917-7D6F0458EE42}" destId="{2F211B0E-422A-704E-A41B-80C08112A66D}" srcOrd="2" destOrd="0" presId="urn:microsoft.com/office/officeart/2005/8/layout/cycle2"/>
    <dgm:cxn modelId="{2270E8AE-6AFF-487E-9B80-C53395ED7A35}" type="presParOf" srcId="{FDFECD2E-6B0D-0C4B-B917-7D6F0458EE42}" destId="{8169A8E7-4C48-2C4D-B2E7-51AA8F16DE00}" srcOrd="3" destOrd="0" presId="urn:microsoft.com/office/officeart/2005/8/layout/cycle2"/>
    <dgm:cxn modelId="{BBA0D5A9-4161-4B01-81E9-B8C9544A6EA6}" type="presParOf" srcId="{8169A8E7-4C48-2C4D-B2E7-51AA8F16DE00}" destId="{F6203588-C9F9-2844-B534-541FDB36A7FE}" srcOrd="0" destOrd="0" presId="urn:microsoft.com/office/officeart/2005/8/layout/cycle2"/>
    <dgm:cxn modelId="{FAB43C14-E85F-4322-AB3A-A398BC5EF698}" type="presParOf" srcId="{FDFECD2E-6B0D-0C4B-B917-7D6F0458EE42}" destId="{E82829C0-E5EE-924F-89DD-757189CB4705}" srcOrd="4" destOrd="0" presId="urn:microsoft.com/office/officeart/2005/8/layout/cycle2"/>
    <dgm:cxn modelId="{EC7C2890-B7EF-4CAC-A261-EDF27A8220E6}" type="presParOf" srcId="{FDFECD2E-6B0D-0C4B-B917-7D6F0458EE42}" destId="{EFB02440-6507-9648-AA04-0FA487993B4F}" srcOrd="5" destOrd="0" presId="urn:microsoft.com/office/officeart/2005/8/layout/cycle2"/>
    <dgm:cxn modelId="{42CBDA92-E144-4219-B816-CAA33BB6E7C6}" type="presParOf" srcId="{EFB02440-6507-9648-AA04-0FA487993B4F}" destId="{C6E60246-B3B5-0F47-9068-C42CF53632A9}" srcOrd="0" destOrd="0" presId="urn:microsoft.com/office/officeart/2005/8/layout/cycle2"/>
    <dgm:cxn modelId="{F6E1BC3B-AF84-4EF2-AA0F-DCCF03BC06D4}" type="presParOf" srcId="{FDFECD2E-6B0D-0C4B-B917-7D6F0458EE42}" destId="{07442CFB-3F03-0842-9709-706908EAADF7}" srcOrd="6" destOrd="0" presId="urn:microsoft.com/office/officeart/2005/8/layout/cycle2"/>
    <dgm:cxn modelId="{9871E5B2-F1C5-4C8E-BFE6-FCA795DBBE6B}" type="presParOf" srcId="{FDFECD2E-6B0D-0C4B-B917-7D6F0458EE42}" destId="{B7787FDC-E468-B94D-BDD0-AF30B5273873}" srcOrd="7" destOrd="0" presId="urn:microsoft.com/office/officeart/2005/8/layout/cycle2"/>
    <dgm:cxn modelId="{F95BF1A6-636E-4EC9-982C-F272DB5ADCA2}" type="presParOf" srcId="{B7787FDC-E468-B94D-BDD0-AF30B5273873}" destId="{0F15523A-2CA8-4A40-9C29-3B6BC04A033A}" srcOrd="0" destOrd="0" presId="urn:microsoft.com/office/officeart/2005/8/layout/cycle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5784F-6580-1044-B327-3B8C3950BBA0}">
      <dsp:nvSpPr>
        <dsp:cNvPr id="0" name=""/>
        <dsp:cNvSpPr/>
      </dsp:nvSpPr>
      <dsp:spPr>
        <a:xfrm>
          <a:off x="2682271" y="24"/>
          <a:ext cx="1388120" cy="13881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1.  Learn</a:t>
          </a:r>
        </a:p>
      </dsp:txBody>
      <dsp:txXfrm>
        <a:off x="2885556" y="203309"/>
        <a:ext cx="981550" cy="981550"/>
      </dsp:txXfrm>
    </dsp:sp>
    <dsp:sp modelId="{70471B05-7BC3-6F43-A6BF-0B2A077EEF35}">
      <dsp:nvSpPr>
        <dsp:cNvPr id="0" name=""/>
        <dsp:cNvSpPr/>
      </dsp:nvSpPr>
      <dsp:spPr>
        <a:xfrm rot="2700000">
          <a:off x="3921298" y="1189046"/>
          <a:ext cx="368479" cy="4684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937487" y="1243661"/>
        <a:ext cx="257935" cy="281094"/>
      </dsp:txXfrm>
    </dsp:sp>
    <dsp:sp modelId="{2F211B0E-422A-704E-A41B-80C08112A66D}">
      <dsp:nvSpPr>
        <dsp:cNvPr id="0" name=""/>
        <dsp:cNvSpPr/>
      </dsp:nvSpPr>
      <dsp:spPr>
        <a:xfrm>
          <a:off x="4155432" y="1473186"/>
          <a:ext cx="1388120" cy="13881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2. Review</a:t>
          </a:r>
        </a:p>
      </dsp:txBody>
      <dsp:txXfrm>
        <a:off x="4358717" y="1676471"/>
        <a:ext cx="981550" cy="981550"/>
      </dsp:txXfrm>
    </dsp:sp>
    <dsp:sp modelId="{8169A8E7-4C48-2C4D-B2E7-51AA8F16DE00}">
      <dsp:nvSpPr>
        <dsp:cNvPr id="0" name=""/>
        <dsp:cNvSpPr/>
      </dsp:nvSpPr>
      <dsp:spPr>
        <a:xfrm rot="8100000">
          <a:off x="3936046" y="2662208"/>
          <a:ext cx="368479" cy="4684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4030401" y="2716823"/>
        <a:ext cx="257935" cy="281094"/>
      </dsp:txXfrm>
    </dsp:sp>
    <dsp:sp modelId="{E82829C0-E5EE-924F-89DD-757189CB4705}">
      <dsp:nvSpPr>
        <dsp:cNvPr id="0" name=""/>
        <dsp:cNvSpPr/>
      </dsp:nvSpPr>
      <dsp:spPr>
        <a:xfrm>
          <a:off x="2682271" y="2946348"/>
          <a:ext cx="1388120" cy="13881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3. Discuss</a:t>
          </a:r>
        </a:p>
      </dsp:txBody>
      <dsp:txXfrm>
        <a:off x="2885556" y="3149633"/>
        <a:ext cx="981550" cy="981550"/>
      </dsp:txXfrm>
    </dsp:sp>
    <dsp:sp modelId="{EFB02440-6507-9648-AA04-0FA487993B4F}">
      <dsp:nvSpPr>
        <dsp:cNvPr id="0" name=""/>
        <dsp:cNvSpPr/>
      </dsp:nvSpPr>
      <dsp:spPr>
        <a:xfrm rot="13500000">
          <a:off x="2462884" y="2676956"/>
          <a:ext cx="368479" cy="4684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2557239" y="2809737"/>
        <a:ext cx="257935" cy="281094"/>
      </dsp:txXfrm>
    </dsp:sp>
    <dsp:sp modelId="{07442CFB-3F03-0842-9709-706908EAADF7}">
      <dsp:nvSpPr>
        <dsp:cNvPr id="0" name=""/>
        <dsp:cNvSpPr/>
      </dsp:nvSpPr>
      <dsp:spPr>
        <a:xfrm>
          <a:off x="1209109" y="1473186"/>
          <a:ext cx="1388120" cy="13881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4. Teach</a:t>
          </a:r>
        </a:p>
      </dsp:txBody>
      <dsp:txXfrm>
        <a:off x="1412394" y="1676471"/>
        <a:ext cx="981550" cy="981550"/>
      </dsp:txXfrm>
    </dsp:sp>
    <dsp:sp modelId="{B7787FDC-E468-B94D-BDD0-AF30B5273873}">
      <dsp:nvSpPr>
        <dsp:cNvPr id="0" name=""/>
        <dsp:cNvSpPr/>
      </dsp:nvSpPr>
      <dsp:spPr>
        <a:xfrm rot="18900000">
          <a:off x="2448136" y="1203794"/>
          <a:ext cx="368479" cy="4684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464325" y="1336575"/>
        <a:ext cx="257935" cy="281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24418-CDC0-4710-95CA-04F7344CA8EA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5B06A-B7D2-4FC5-8942-94B7944185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5B06A-B7D2-4FC5-8942-94B7944185C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/>
          <p:nvPr userDrawn="1"/>
        </p:nvSpPr>
        <p:spPr>
          <a:xfrm>
            <a:off x="7668344" y="6562427"/>
            <a:ext cx="1154294" cy="1764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BEC2AC6-2C9B-604D-81B7-EB2279854E4C}" type="slidenum">
              <a:rPr lang="en-US" sz="700" smtClean="0">
                <a:solidFill>
                  <a:srgbClr val="A70064"/>
                </a:solidFill>
                <a:latin typeface="Domaine Text Bold"/>
                <a:cs typeface="Domaine Text Bold"/>
              </a:rPr>
              <a:t>‹#›</a:t>
            </a:fld>
            <a:endParaRPr lang="en-US" sz="700" dirty="0">
              <a:solidFill>
                <a:srgbClr val="A70064"/>
              </a:solidFill>
              <a:latin typeface="Domaine Text Bold"/>
              <a:cs typeface="Domaine Text Bol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3268" y="1628800"/>
            <a:ext cx="8509370" cy="487867"/>
          </a:xfrm>
        </p:spPr>
        <p:txBody>
          <a:bodyPr lIns="0" tIns="0" rIns="0" bIns="0" anchor="t" anchorCtr="0">
            <a:normAutofit/>
          </a:bodyPr>
          <a:lstStyle>
            <a:lvl1pPr algn="ctr">
              <a:lnSpc>
                <a:spcPts val="3000"/>
              </a:lnSpc>
              <a:defRPr sz="3000" b="1" i="0" spc="0">
                <a:solidFill>
                  <a:srgbClr val="03BFD7"/>
                </a:solidFill>
                <a:latin typeface="Edmondsans Bold" panose="02000000000000000000"/>
                <a:cs typeface="Edmondsans Bold" panose="02000000000000000000"/>
              </a:defRPr>
            </a:lvl1pPr>
          </a:lstStyle>
          <a:p>
            <a:r>
              <a:rPr lang="en-AU" dirty="0"/>
              <a:t>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3268" y="2556934"/>
            <a:ext cx="8509370" cy="3547533"/>
          </a:xfrm>
        </p:spPr>
        <p:txBody>
          <a:bodyPr lIns="0" rIns="0" bIns="0">
            <a:normAutofit/>
          </a:bodyPr>
          <a:lstStyle>
            <a:lvl1pPr marL="0" indent="-125730" algn="ctr">
              <a:lnSpc>
                <a:spcPct val="150000"/>
              </a:lnSpc>
              <a:spcBef>
                <a:spcPts val="0"/>
              </a:spcBef>
              <a:defRPr sz="1200" b="0" i="0">
                <a:solidFill>
                  <a:schemeClr val="tx1"/>
                </a:solidFill>
                <a:latin typeface="Edmondsans Medium" panose="02000000000000000000"/>
                <a:cs typeface="Edmondsans Medium" panose="02000000000000000000"/>
              </a:defRPr>
            </a:lvl1pPr>
            <a:lvl2pPr marL="309880" indent="-140335" algn="ctr">
              <a:lnSpc>
                <a:spcPct val="150000"/>
              </a:lnSpc>
              <a:defRPr sz="1200" b="0" i="0">
                <a:solidFill>
                  <a:schemeClr val="tx1"/>
                </a:solidFill>
                <a:latin typeface="Edmondsans Medium" panose="02000000000000000000"/>
                <a:cs typeface="Edmondsans Medium" panose="02000000000000000000"/>
              </a:defRPr>
            </a:lvl2pPr>
            <a:lvl3pPr>
              <a:defRPr sz="1000" b="0" i="0">
                <a:solidFill>
                  <a:srgbClr val="A70064"/>
                </a:solidFill>
                <a:latin typeface="Domaine Sans Text Regular"/>
                <a:cs typeface="Domaine Sans Text Regular"/>
              </a:defRPr>
            </a:lvl3pPr>
            <a:lvl4pPr>
              <a:defRPr sz="1000" b="0" i="0">
                <a:solidFill>
                  <a:srgbClr val="A70064"/>
                </a:solidFill>
                <a:latin typeface="Domaine Sans Text Regular"/>
                <a:cs typeface="Domaine Sans Text Regular"/>
              </a:defRPr>
            </a:lvl4pPr>
            <a:lvl5pPr>
              <a:defRPr sz="1000" b="0" i="0">
                <a:solidFill>
                  <a:srgbClr val="A70064"/>
                </a:solidFill>
                <a:latin typeface="Domaine Sans Text Regular"/>
                <a:cs typeface="Domaine Sans Text Regular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7" name="Slide Number Placeholder 5"/>
          <p:cNvSpPr txBox="1"/>
          <p:nvPr userDrawn="1"/>
        </p:nvSpPr>
        <p:spPr>
          <a:xfrm>
            <a:off x="7668344" y="6309320"/>
            <a:ext cx="1154294" cy="1764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BEC2AC6-2C9B-604D-81B7-EB2279854E4C}" type="slidenum">
              <a:rPr lang="en-US" sz="1000" b="0" i="0" smtClean="0">
                <a:solidFill>
                  <a:srgbClr val="67BCBE"/>
                </a:solidFill>
                <a:latin typeface="Edmondsans Medium" panose="02000000000000000000"/>
                <a:cs typeface="Edmondsans Medium" panose="02000000000000000000"/>
              </a:rPr>
              <a:t>‹#›</a:t>
            </a:fld>
            <a:endParaRPr lang="en-US" sz="1000" b="0" i="0" dirty="0">
              <a:solidFill>
                <a:srgbClr val="67BCBE"/>
              </a:solidFill>
              <a:latin typeface="Edmondsans Medium" panose="02000000000000000000"/>
              <a:cs typeface="Edmondsans Medium" panose="0200000000000000000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125133" y="2269067"/>
            <a:ext cx="4902200" cy="0"/>
          </a:xfrm>
          <a:prstGeom prst="line">
            <a:avLst/>
          </a:prstGeom>
          <a:ln w="9525" cmpd="sng">
            <a:solidFill>
              <a:srgbClr val="03BF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286932" y="1683874"/>
            <a:ext cx="6578601" cy="940793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3000" b="1" i="0" spc="0">
                <a:solidFill>
                  <a:srgbClr val="928884"/>
                </a:solidFill>
                <a:latin typeface="Edmondsans Bold" panose="02000000000000000000"/>
                <a:cs typeface="Edmondsans Bold" panose="020000000000000000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AU" dirty="0"/>
              <a:t>SECOND LEVEL HEADLINE STYLE</a:t>
            </a:r>
            <a:endParaRPr lang="en-US" dirty="0"/>
          </a:p>
        </p:txBody>
      </p:sp>
      <p:sp>
        <p:nvSpPr>
          <p:cNvPr id="8" name="Slide Number Placeholder 5"/>
          <p:cNvSpPr txBox="1"/>
          <p:nvPr userDrawn="1"/>
        </p:nvSpPr>
        <p:spPr>
          <a:xfrm>
            <a:off x="7668344" y="6309320"/>
            <a:ext cx="1154294" cy="1764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BEC2AC6-2C9B-604D-81B7-EB2279854E4C}" type="slidenum">
              <a:rPr lang="en-US" sz="1000" b="0" i="0" smtClean="0">
                <a:solidFill>
                  <a:srgbClr val="67BCBE"/>
                </a:solidFill>
                <a:latin typeface="Edmondsans Medium" panose="02000000000000000000"/>
                <a:cs typeface="Edmondsans Medium" panose="02000000000000000000"/>
              </a:rPr>
              <a:t>‹#›</a:t>
            </a:fld>
            <a:endParaRPr lang="en-US" sz="1000" b="0" i="0" dirty="0">
              <a:solidFill>
                <a:srgbClr val="67BCBE"/>
              </a:solidFill>
              <a:latin typeface="Edmondsans Medium" panose="02000000000000000000"/>
              <a:cs typeface="Edmondsans Medium" panose="0200000000000000000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6932" y="1628800"/>
            <a:ext cx="6146801" cy="487867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3000"/>
              </a:lnSpc>
              <a:defRPr sz="2800" b="1" i="0" spc="0">
                <a:solidFill>
                  <a:srgbClr val="928884"/>
                </a:solidFill>
                <a:latin typeface="Edmondsans Bold" panose="02000000000000000000"/>
                <a:cs typeface="Edmondsans Bold" panose="02000000000000000000"/>
              </a:defRPr>
            </a:lvl1pPr>
          </a:lstStyle>
          <a:p>
            <a:r>
              <a:rPr lang="en-AU" dirty="0"/>
              <a:t>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31640" y="2556934"/>
            <a:ext cx="6102093" cy="3547533"/>
          </a:xfrm>
        </p:spPr>
        <p:txBody>
          <a:bodyPr lIns="0" rIns="0" bIns="0">
            <a:normAutofit/>
          </a:bodyPr>
          <a:lstStyle>
            <a:lvl1pPr marL="0" indent="-125730" algn="l">
              <a:lnSpc>
                <a:spcPct val="150000"/>
              </a:lnSpc>
              <a:spcBef>
                <a:spcPts val="0"/>
              </a:spcBef>
              <a:defRPr sz="1200" b="0" i="0">
                <a:solidFill>
                  <a:schemeClr val="tx1"/>
                </a:solidFill>
                <a:latin typeface="Edmondsans Medium" panose="02000000000000000000"/>
                <a:cs typeface="Edmondsans Medium" panose="02000000000000000000"/>
              </a:defRPr>
            </a:lvl1pPr>
            <a:lvl2pPr marL="309880" indent="-140335" algn="l">
              <a:lnSpc>
                <a:spcPct val="150000"/>
              </a:lnSpc>
              <a:defRPr sz="1200" b="0" i="0">
                <a:solidFill>
                  <a:schemeClr val="tx1"/>
                </a:solidFill>
                <a:latin typeface="Edmondsans Medium" panose="02000000000000000000"/>
                <a:cs typeface="Edmondsans Medium" panose="02000000000000000000"/>
              </a:defRPr>
            </a:lvl2pPr>
            <a:lvl3pPr>
              <a:defRPr sz="1000" b="0" i="0">
                <a:solidFill>
                  <a:srgbClr val="A70064"/>
                </a:solidFill>
                <a:latin typeface="Domaine Sans Text Regular"/>
                <a:cs typeface="Domaine Sans Text Regular"/>
              </a:defRPr>
            </a:lvl3pPr>
            <a:lvl4pPr>
              <a:defRPr sz="1000" b="0" i="0">
                <a:solidFill>
                  <a:srgbClr val="A70064"/>
                </a:solidFill>
                <a:latin typeface="Domaine Sans Text Regular"/>
                <a:cs typeface="Domaine Sans Text Regular"/>
              </a:defRPr>
            </a:lvl4pPr>
            <a:lvl5pPr>
              <a:defRPr sz="1000" b="0" i="0">
                <a:solidFill>
                  <a:srgbClr val="A70064"/>
                </a:solidFill>
                <a:latin typeface="Domaine Sans Text Regular"/>
                <a:cs typeface="Domaine Sans Text Regular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7" name="Slide Number Placeholder 5"/>
          <p:cNvSpPr txBox="1"/>
          <p:nvPr userDrawn="1"/>
        </p:nvSpPr>
        <p:spPr>
          <a:xfrm>
            <a:off x="7668344" y="6309320"/>
            <a:ext cx="1154294" cy="1764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BEC2AC6-2C9B-604D-81B7-EB2279854E4C}" type="slidenum">
              <a:rPr lang="en-US" sz="1000" b="0" i="0" smtClean="0">
                <a:solidFill>
                  <a:srgbClr val="67BCBE"/>
                </a:solidFill>
                <a:latin typeface="Edmondsans Medium" panose="02000000000000000000"/>
                <a:cs typeface="Edmondsans Medium" panose="02000000000000000000"/>
              </a:rPr>
              <a:t>‹#›</a:t>
            </a:fld>
            <a:endParaRPr lang="en-US" sz="1000" b="0" i="0" dirty="0">
              <a:solidFill>
                <a:srgbClr val="67BCBE"/>
              </a:solidFill>
              <a:latin typeface="Edmondsans Medium" panose="02000000000000000000"/>
              <a:cs typeface="Edmondsans Medium" panose="0200000000000000000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331640" y="2269067"/>
            <a:ext cx="4902200" cy="0"/>
          </a:xfrm>
          <a:prstGeom prst="line">
            <a:avLst/>
          </a:prstGeom>
          <a:ln w="9525" cmpd="sng">
            <a:solidFill>
              <a:srgbClr val="03BF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6932" y="1628800"/>
            <a:ext cx="5816601" cy="1512333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3000"/>
              </a:lnSpc>
              <a:defRPr sz="2800" b="1" i="0" spc="0">
                <a:solidFill>
                  <a:schemeClr val="bg1"/>
                </a:solidFill>
                <a:latin typeface="Edmondsans Bold" panose="02000000000000000000"/>
                <a:cs typeface="Edmondsans Bold" panose="02000000000000000000"/>
              </a:defRPr>
            </a:lvl1pPr>
          </a:lstStyle>
          <a:p>
            <a:r>
              <a:rPr lang="en-AU" dirty="0"/>
              <a:t>HEADLINE</a:t>
            </a:r>
            <a:endParaRPr lang="en-US" dirty="0"/>
          </a:p>
        </p:txBody>
      </p:sp>
      <p:sp>
        <p:nvSpPr>
          <p:cNvPr id="7" name="Slide Number Placeholder 5"/>
          <p:cNvSpPr txBox="1"/>
          <p:nvPr userDrawn="1"/>
        </p:nvSpPr>
        <p:spPr>
          <a:xfrm>
            <a:off x="7668344" y="6309320"/>
            <a:ext cx="1154294" cy="1764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BEC2AC6-2C9B-604D-81B7-EB2279854E4C}" type="slidenum">
              <a:rPr lang="en-US" sz="1000" b="0" i="0" smtClean="0">
                <a:solidFill>
                  <a:srgbClr val="FFFFFF"/>
                </a:solidFill>
                <a:latin typeface="Edmondsans Medium" panose="02000000000000000000"/>
                <a:cs typeface="Edmondsans Medium" panose="02000000000000000000"/>
              </a:rPr>
              <a:t>‹#›</a:t>
            </a:fld>
            <a:endParaRPr lang="en-US" sz="1000" b="0" i="0" dirty="0">
              <a:solidFill>
                <a:srgbClr val="FFFFFF"/>
              </a:solidFill>
              <a:latin typeface="Edmondsans Medium" panose="02000000000000000000"/>
              <a:cs typeface="Edmondsans Medium" panose="0200000000000000000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0201" y="5482166"/>
            <a:ext cx="8483600" cy="492183"/>
          </a:xfrm>
        </p:spPr>
        <p:txBody>
          <a:bodyPr l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200" b="0" i="0">
                <a:solidFill>
                  <a:schemeClr val="tx1"/>
                </a:solidFill>
                <a:latin typeface="Edmondsans Regular" panose="02000000000000000000"/>
                <a:cs typeface="Edmondsans Regular" panose="02000000000000000000"/>
              </a:defRPr>
            </a:lvl1pPr>
            <a:lvl2pPr marL="168910" indent="0" algn="l">
              <a:lnSpc>
                <a:spcPct val="150000"/>
              </a:lnSpc>
              <a:buFontTx/>
              <a:buNone/>
              <a:defRPr sz="1200" b="0" i="0">
                <a:solidFill>
                  <a:schemeClr val="tx1"/>
                </a:solidFill>
                <a:latin typeface="Edmondsans Medium" panose="02000000000000000000"/>
                <a:cs typeface="Edmondsans Medium" panose="02000000000000000000"/>
              </a:defRPr>
            </a:lvl2pPr>
            <a:lvl3pPr>
              <a:defRPr sz="1000" b="0" i="0">
                <a:solidFill>
                  <a:srgbClr val="A70064"/>
                </a:solidFill>
                <a:latin typeface="Domaine Sans Text Regular"/>
                <a:cs typeface="Domaine Sans Text Regular"/>
              </a:defRPr>
            </a:lvl3pPr>
            <a:lvl4pPr>
              <a:defRPr sz="1000" b="0" i="0">
                <a:solidFill>
                  <a:srgbClr val="A70064"/>
                </a:solidFill>
                <a:latin typeface="Domaine Sans Text Regular"/>
                <a:cs typeface="Domaine Sans Text Regular"/>
              </a:defRPr>
            </a:lvl4pPr>
            <a:lvl5pPr>
              <a:defRPr sz="1000" b="0" i="0">
                <a:solidFill>
                  <a:srgbClr val="A70064"/>
                </a:solidFill>
                <a:latin typeface="Domaine Sans Text Regular"/>
                <a:cs typeface="Domaine Sans Text Regular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7" name="Slide Number Placeholder 5"/>
          <p:cNvSpPr txBox="1"/>
          <p:nvPr userDrawn="1"/>
        </p:nvSpPr>
        <p:spPr>
          <a:xfrm>
            <a:off x="7668344" y="6309320"/>
            <a:ext cx="1154294" cy="1764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BEC2AC6-2C9B-604D-81B7-EB2279854E4C}" type="slidenum">
              <a:rPr lang="en-US" sz="1000" b="0" i="0" smtClean="0">
                <a:solidFill>
                  <a:srgbClr val="67BCBE"/>
                </a:solidFill>
                <a:latin typeface="Edmondsans Medium" panose="02000000000000000000"/>
                <a:cs typeface="Edmondsans Medium" panose="02000000000000000000"/>
              </a:rPr>
              <a:t>‹#›</a:t>
            </a:fld>
            <a:endParaRPr lang="en-US" sz="1000" b="0" i="0" dirty="0">
              <a:solidFill>
                <a:srgbClr val="67BCBE"/>
              </a:solidFill>
              <a:latin typeface="Edmondsans Medium" panose="02000000000000000000"/>
              <a:cs typeface="Edmondsans Medium" panose="0200000000000000000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0201" y="5482166"/>
            <a:ext cx="8483600" cy="492183"/>
          </a:xfrm>
        </p:spPr>
        <p:txBody>
          <a:bodyPr l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200" b="0" i="0">
                <a:solidFill>
                  <a:schemeClr val="tx1"/>
                </a:solidFill>
                <a:latin typeface="Edmondsans Regular" panose="02000000000000000000"/>
                <a:cs typeface="Edmondsans Regular" panose="02000000000000000000"/>
              </a:defRPr>
            </a:lvl1pPr>
            <a:lvl2pPr marL="168910" indent="0" algn="l">
              <a:lnSpc>
                <a:spcPct val="150000"/>
              </a:lnSpc>
              <a:buFontTx/>
              <a:buNone/>
              <a:defRPr sz="1200" b="0" i="0">
                <a:solidFill>
                  <a:schemeClr val="tx1"/>
                </a:solidFill>
                <a:latin typeface="Edmondsans Medium" panose="02000000000000000000"/>
                <a:cs typeface="Edmondsans Medium" panose="02000000000000000000"/>
              </a:defRPr>
            </a:lvl2pPr>
            <a:lvl3pPr>
              <a:defRPr sz="1000" b="0" i="0">
                <a:solidFill>
                  <a:srgbClr val="A70064"/>
                </a:solidFill>
                <a:latin typeface="Domaine Sans Text Regular"/>
                <a:cs typeface="Domaine Sans Text Regular"/>
              </a:defRPr>
            </a:lvl3pPr>
            <a:lvl4pPr>
              <a:defRPr sz="1000" b="0" i="0">
                <a:solidFill>
                  <a:srgbClr val="A70064"/>
                </a:solidFill>
                <a:latin typeface="Domaine Sans Text Regular"/>
                <a:cs typeface="Domaine Sans Text Regular"/>
              </a:defRPr>
            </a:lvl4pPr>
            <a:lvl5pPr>
              <a:defRPr sz="1000" b="0" i="0">
                <a:solidFill>
                  <a:srgbClr val="A70064"/>
                </a:solidFill>
                <a:latin typeface="Domaine Sans Text Regular"/>
                <a:cs typeface="Domaine Sans Text Regular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7" name="Slide Number Placeholder 5"/>
          <p:cNvSpPr txBox="1"/>
          <p:nvPr userDrawn="1"/>
        </p:nvSpPr>
        <p:spPr>
          <a:xfrm>
            <a:off x="7668344" y="6309320"/>
            <a:ext cx="1154294" cy="1764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BEC2AC6-2C9B-604D-81B7-EB2279854E4C}" type="slidenum">
              <a:rPr lang="en-US" sz="1000" b="0" i="0" smtClean="0">
                <a:solidFill>
                  <a:srgbClr val="67BCBE"/>
                </a:solidFill>
                <a:latin typeface="Edmondsans Medium" panose="02000000000000000000"/>
                <a:cs typeface="Edmondsans Medium" panose="02000000000000000000"/>
              </a:rPr>
              <a:t>‹#›</a:t>
            </a:fld>
            <a:endParaRPr lang="en-US" sz="1000" b="0" i="0" dirty="0">
              <a:solidFill>
                <a:srgbClr val="67BCBE"/>
              </a:solidFill>
              <a:latin typeface="Edmondsans Medium" panose="02000000000000000000"/>
              <a:cs typeface="Edmondsans Medium" panose="0200000000000000000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23000" y="332656"/>
            <a:ext cx="2599638" cy="1688681"/>
          </a:xfrm>
        </p:spPr>
        <p:txBody>
          <a:bodyPr lIns="0" tIns="0" rIns="0" bIns="0" anchor="t" anchorCtr="0">
            <a:noAutofit/>
          </a:bodyPr>
          <a:lstStyle>
            <a:lvl1pPr marL="0" indent="0" algn="r">
              <a:lnSpc>
                <a:spcPts val="2400"/>
              </a:lnSpc>
              <a:spcBef>
                <a:spcPts val="0"/>
              </a:spcBef>
              <a:buNone/>
              <a:defRPr sz="2400" b="0" i="0" spc="0">
                <a:solidFill>
                  <a:srgbClr val="928884"/>
                </a:solidFill>
                <a:latin typeface="Edmondsans Bold" panose="02000000000000000000"/>
                <a:cs typeface="Edmondsans Bold" panose="020000000000000000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AU" dirty="0"/>
              <a:t>SECOND LEVEL HEADLINE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223000" y="4005064"/>
            <a:ext cx="2599638" cy="1340555"/>
          </a:xfrm>
        </p:spPr>
        <p:txBody>
          <a:bodyPr lIns="0" tIns="0" rIns="0" bIns="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 i="0" spc="0">
                <a:ln>
                  <a:noFill/>
                </a:ln>
                <a:solidFill>
                  <a:srgbClr val="928884"/>
                </a:solidFill>
                <a:latin typeface="Edmondsans Bold" panose="02000000000000000000"/>
                <a:cs typeface="Edmondsans Bold" panose="020000000000000000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AU" dirty="0"/>
              <a:t>SECOND LEVEL HEADLINE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/>
          <p:nvPr userDrawn="1"/>
        </p:nvSpPr>
        <p:spPr>
          <a:xfrm>
            <a:off x="7668344" y="6309320"/>
            <a:ext cx="1154294" cy="1764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BEC2AC6-2C9B-604D-81B7-EB2279854E4C}" type="slidenum">
              <a:rPr lang="en-US" sz="1000" b="0" i="0" smtClean="0">
                <a:solidFill>
                  <a:srgbClr val="67BCBE"/>
                </a:solidFill>
                <a:latin typeface="Edmondsans Medium" panose="02000000000000000000"/>
                <a:cs typeface="Edmondsans Medium" panose="02000000000000000000"/>
              </a:rPr>
              <a:t>‹#›</a:t>
            </a:fld>
            <a:endParaRPr lang="en-US" sz="1000" b="0" i="0" dirty="0">
              <a:solidFill>
                <a:srgbClr val="67BCBE"/>
              </a:solidFill>
              <a:latin typeface="Edmondsans Medium" panose="02000000000000000000"/>
              <a:cs typeface="Edmondsans Medium" panose="0200000000000000000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4A4EA-23FA-3D49-A3AE-E0774C471DB3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C2AC6-2C9B-604D-81B7-EB2279854E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534" y="1139504"/>
            <a:ext cx="81451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 err="1">
                <a:latin typeface="Century Gothic" pitchFamily="34" charset="0"/>
              </a:rPr>
              <a:t>Videolink</a:t>
            </a:r>
            <a:r>
              <a:rPr lang="en-GB" sz="4800" b="1" dirty="0">
                <a:latin typeface="Century Gothic" pitchFamily="34" charset="0"/>
              </a:rPr>
              <a:t> Teacher Training</a:t>
            </a:r>
          </a:p>
          <a:p>
            <a:pPr algn="ctr"/>
            <a:r>
              <a:rPr lang="en-GB" sz="4800" b="1">
                <a:latin typeface="Century Gothic" pitchFamily="34" charset="0"/>
              </a:rPr>
              <a:t>Lesson 2: </a:t>
            </a:r>
            <a:r>
              <a:rPr lang="en-GB" sz="4800" b="1" dirty="0">
                <a:latin typeface="Century Gothic" pitchFamily="34" charset="0"/>
              </a:rPr>
              <a:t>PART 3</a:t>
            </a:r>
            <a:endParaRPr lang="en-US" sz="4800" b="1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823" y="5275281"/>
            <a:ext cx="4580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entury Gothic" pitchFamily="34" charset="0"/>
              </a:rPr>
              <a:t>Please press F5 to start the presentation</a:t>
            </a:r>
          </a:p>
          <a:p>
            <a:r>
              <a:rPr lang="zh-CN" altLang="en-US" dirty="0">
                <a:latin typeface="Century Gothic" pitchFamily="34" charset="0"/>
              </a:rPr>
              <a:t>请按住</a:t>
            </a:r>
            <a:r>
              <a:rPr lang="en-US" altLang="zh-CN" dirty="0">
                <a:latin typeface="Century Gothic" pitchFamily="34" charset="0"/>
              </a:rPr>
              <a:t>F5</a:t>
            </a:r>
            <a:r>
              <a:rPr lang="zh-CN" altLang="en-US" dirty="0">
                <a:latin typeface="Century Gothic" pitchFamily="34" charset="0"/>
              </a:rPr>
              <a:t>全屏播放</a:t>
            </a:r>
            <a:endParaRPr lang="en-US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3027093" y="2412124"/>
            <a:ext cx="5945676" cy="107205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7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" pitchFamily="66" charset="0"/>
                <a:ea typeface="+mj-ea"/>
                <a:cs typeface="+mj-cs"/>
              </a:rPr>
              <a:t>Great job!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sz="7200" b="1" dirty="0">
              <a:latin typeface="Bradley Hand ITC" pitchFamily="66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en-GB" sz="7200" b="1" dirty="0">
              <a:latin typeface="Bradley Hand ITC" pitchFamily="66" charset="0"/>
            </a:endParaRPr>
          </a:p>
        </p:txBody>
      </p:sp>
      <p:pic>
        <p:nvPicPr>
          <p:cNvPr id="5" name="Picture 2" descr="Image result for good job c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7093" y="1724102"/>
            <a:ext cx="1245475" cy="966140"/>
          </a:xfrm>
          <a:prstGeom prst="rect">
            <a:avLst/>
          </a:prstGeom>
          <a:noFill/>
        </p:spPr>
      </p:pic>
      <p:pic>
        <p:nvPicPr>
          <p:cNvPr id="1026" name="Picture 2" descr="Image result for fireworks 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0470" y="3154261"/>
            <a:ext cx="3605924" cy="33596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7006" y="5191431"/>
            <a:ext cx="55629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dirty="0">
                <a:latin typeface="Century Gothic" pitchFamily="34" charset="0"/>
              </a:rPr>
              <a:t>C</a:t>
            </a:r>
            <a:r>
              <a:rPr lang="en-US" altLang="zh-CN" sz="2400" dirty="0">
                <a:latin typeface="Century Gothic" pitchFamily="34" charset="0"/>
              </a:rPr>
              <a:t>ongratulations</a:t>
            </a:r>
            <a:r>
              <a:rPr lang="en-GB" altLang="zh-CN" sz="2400" dirty="0">
                <a:latin typeface="Century Gothic" pitchFamily="34" charset="0"/>
              </a:rPr>
              <a:t>!</a:t>
            </a:r>
          </a:p>
          <a:p>
            <a:pPr>
              <a:spcBef>
                <a:spcPct val="0"/>
              </a:spcBef>
              <a:defRPr/>
            </a:pPr>
            <a:r>
              <a:rPr lang="en-GB" sz="2400" dirty="0">
                <a:latin typeface="Century Gothic" pitchFamily="34" charset="0"/>
              </a:rPr>
              <a:t>Online learning session</a:t>
            </a:r>
            <a:r>
              <a:rPr lang="en-US" altLang="en-GB" sz="2400" dirty="0">
                <a:latin typeface="Century Gothic" pitchFamily="34" charset="0"/>
              </a:rPr>
              <a:t>2</a:t>
            </a:r>
            <a:r>
              <a:rPr lang="en-GB" sz="2400" dirty="0">
                <a:latin typeface="Century Gothic" pitchFamily="34" charset="0"/>
              </a:rPr>
              <a:t> is finished!</a:t>
            </a:r>
            <a:endParaRPr lang="en-US" sz="24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033" y="1045337"/>
            <a:ext cx="5816601" cy="1512333"/>
          </a:xfrm>
        </p:spPr>
        <p:txBody>
          <a:bodyPr/>
          <a:lstStyle/>
          <a:p>
            <a:r>
              <a:rPr lang="en-GB" dirty="0"/>
              <a:t>Lesson 2</a:t>
            </a:r>
            <a:br>
              <a:rPr lang="en-GB" dirty="0"/>
            </a:br>
            <a:r>
              <a:rPr lang="en-GB" dirty="0"/>
              <a:t>Steps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1286932" y="1801504"/>
          <a:ext cx="6752663" cy="433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://greenenhancement.com.my/images/tick%20gif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5688" y="1347716"/>
            <a:ext cx="1428750" cy="1428750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5002465" y="3043451"/>
            <a:ext cx="2143946" cy="2033517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789634" y="2623174"/>
            <a:ext cx="389417" cy="42027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/>
          <p:nvPr/>
        </p:nvSpPr>
        <p:spPr>
          <a:xfrm>
            <a:off x="6453926" y="5695142"/>
            <a:ext cx="2165180" cy="8817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000" b="1" dirty="0">
                <a:solidFill>
                  <a:schemeClr val="bg1"/>
                </a:solidFill>
                <a:latin typeface="Edmondsans Bold" panose="02000000000000000000"/>
                <a:ea typeface="+mj-ea"/>
                <a:cs typeface="Edmondsans Bold" panose="02000000000000000000"/>
              </a:rPr>
              <a:t>See you</a:t>
            </a:r>
            <a:r>
              <a:rPr lang="en-GB" sz="2000" b="1" noProof="0" dirty="0">
                <a:solidFill>
                  <a:schemeClr val="bg1"/>
                </a:solidFill>
                <a:latin typeface="Edmondsans Bold" panose="02000000000000000000"/>
                <a:ea typeface="+mj-ea"/>
                <a:cs typeface="Edmondsans Bold" panose="02000000000000000000"/>
              </a:rPr>
              <a:t>!</a:t>
            </a:r>
            <a:endParaRPr lang="en-US" sz="2000" b="1" dirty="0">
              <a:solidFill>
                <a:schemeClr val="bg1"/>
              </a:solidFill>
              <a:latin typeface="Edmondsans Bold" panose="02000000000000000000"/>
              <a:ea typeface="+mj-ea"/>
              <a:cs typeface="Edmondsans Bold" panose="02000000000000000000"/>
            </a:endParaRP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Edmondsans Bold" panose="02000000000000000000"/>
                <a:ea typeface="+mj-ea"/>
                <a:cs typeface="Edmondsans Bold" panose="02000000000000000000"/>
              </a:rPr>
              <a:t>再见！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dmondsans Bold" panose="02000000000000000000"/>
              <a:ea typeface="+mj-ea"/>
              <a:cs typeface="Edmondsans Bold" panose="02000000000000000000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6074438" y="1801504"/>
            <a:ext cx="3069562" cy="881712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85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b="1" dirty="0">
                <a:solidFill>
                  <a:schemeClr val="bg1"/>
                </a:solidFill>
                <a:latin typeface="Edmondsans Bold" panose="02000000000000000000"/>
                <a:ea typeface="+mj-ea"/>
                <a:cs typeface="Edmondsans Bold" panose="02000000000000000000"/>
              </a:rPr>
              <a:t>Next time, live video class</a:t>
            </a:r>
            <a:r>
              <a:rPr lang="en-GB" sz="2000" b="1" noProof="0" dirty="0">
                <a:solidFill>
                  <a:schemeClr val="bg1"/>
                </a:solidFill>
                <a:latin typeface="Edmondsans Bold" panose="02000000000000000000"/>
                <a:ea typeface="+mj-ea"/>
                <a:cs typeface="Edmondsans Bold" panose="02000000000000000000"/>
              </a:rPr>
              <a:t>!</a:t>
            </a:r>
            <a:endParaRPr lang="en-US" sz="2000" b="1" dirty="0">
              <a:solidFill>
                <a:schemeClr val="bg1"/>
              </a:solidFill>
              <a:latin typeface="Edmondsans Bold" panose="02000000000000000000"/>
              <a:ea typeface="+mj-ea"/>
              <a:cs typeface="Edmondsans Bold" panose="02000000000000000000"/>
            </a:endParaRP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dmondsans Bold" panose="02000000000000000000"/>
              </a:rPr>
              <a:t>下次跟老师在线上课！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Edmondsans Bold" panose="020000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On-screen Show (4:3)</PresentationFormat>
  <Paragraphs>17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5" baseType="lpstr">
      <vt:lpstr>Domaine Sans Text Regular</vt:lpstr>
      <vt:lpstr>Domaine Text Bold</vt:lpstr>
      <vt:lpstr>宋体</vt:lpstr>
      <vt:lpstr>微软雅黑</vt:lpstr>
      <vt:lpstr>Arial</vt:lpstr>
      <vt:lpstr>Bradley Hand ITC</vt:lpstr>
      <vt:lpstr>Calibri</vt:lpstr>
      <vt:lpstr>Century Gothic</vt:lpstr>
      <vt:lpstr>Edmondsans Bold</vt:lpstr>
      <vt:lpstr>Edmondsans Medium</vt:lpstr>
      <vt:lpstr>Edmondsans Regular</vt:lpstr>
      <vt:lpstr>Office Theme</vt:lpstr>
      <vt:lpstr>PowerPoint Presentation</vt:lpstr>
      <vt:lpstr>PowerPoint Presentation</vt:lpstr>
      <vt:lpstr>Lesson 2 Steps</vt:lpstr>
    </vt:vector>
  </TitlesOfParts>
  <Company>PaperStoneScissors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PaperStoneScissors PaperStoneScissors</dc:creator>
  <cp:lastModifiedBy>Administrator</cp:lastModifiedBy>
  <cp:revision>121</cp:revision>
  <dcterms:created xsi:type="dcterms:W3CDTF">2015-11-03T22:06:00Z</dcterms:created>
  <dcterms:modified xsi:type="dcterms:W3CDTF">2018-04-08T03:48:16Z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2052-10.1.0.6638</vt:lpwstr>
  </property>
</Properties>
</file>