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331" r:id="rId2"/>
    <p:sldId id="325" r:id="rId3"/>
    <p:sldId id="315" r:id="rId4"/>
    <p:sldId id="32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" initials="R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BFD7"/>
    <a:srgbClr val="67BCBE"/>
    <a:srgbClr val="E7F5F8"/>
    <a:srgbClr val="76CED9"/>
    <a:srgbClr val="928884"/>
    <a:srgbClr val="928864"/>
    <a:srgbClr val="25A9B9"/>
    <a:srgbClr val="A70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0"/>
    <p:restoredTop sz="95852" autoAdjust="0"/>
  </p:normalViewPr>
  <p:slideViewPr>
    <p:cSldViewPr snapToGrid="0" snapToObjects="1">
      <p:cViewPr>
        <p:scale>
          <a:sx n="80" d="100"/>
          <a:sy n="80" d="100"/>
        </p:scale>
        <p:origin x="2312" y="8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commentAuthors" Target="commentAuthors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F362C0-ABDC-0C4E-AFC6-6AD904FE5624}" type="doc">
      <dgm:prSet loTypeId="urn:microsoft.com/office/officeart/2005/8/layout/cycle2" loCatId="cycle" qsTypeId="urn:microsoft.com/office/officeart/2005/8/quickstyle/simple4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DBC5C254-603D-884D-B6C3-C43891143563}">
      <dgm:prSet phldrT="[Text]"/>
      <dgm:spPr/>
      <dgm:t>
        <a:bodyPr/>
        <a:lstStyle/>
        <a:p>
          <a:r>
            <a:rPr lang="en-US" dirty="0"/>
            <a:t>1.  Learn</a:t>
          </a:r>
        </a:p>
      </dgm:t>
    </dgm:pt>
    <dgm:pt modelId="{99E32EBC-7C14-1148-ADDD-8E087970CD00}" type="parTrans" cxnId="{7B38DC4D-64D8-5746-88EC-2D330B1C9929}">
      <dgm:prSet/>
      <dgm:spPr/>
      <dgm:t>
        <a:bodyPr/>
        <a:lstStyle/>
        <a:p>
          <a:endParaRPr lang="en-US"/>
        </a:p>
      </dgm:t>
    </dgm:pt>
    <dgm:pt modelId="{34A69719-2444-CB44-A8D9-20324EA4DA6B}" type="sibTrans" cxnId="{7B38DC4D-64D8-5746-88EC-2D330B1C9929}">
      <dgm:prSet/>
      <dgm:spPr/>
      <dgm:t>
        <a:bodyPr/>
        <a:lstStyle/>
        <a:p>
          <a:endParaRPr lang="en-US"/>
        </a:p>
      </dgm:t>
    </dgm:pt>
    <dgm:pt modelId="{390B90F7-76B1-5446-838F-BB5B31A57756}">
      <dgm:prSet phldrT="[Text]"/>
      <dgm:spPr/>
      <dgm:t>
        <a:bodyPr/>
        <a:lstStyle/>
        <a:p>
          <a:r>
            <a:rPr lang="en-US" dirty="0"/>
            <a:t>2. Review</a:t>
          </a:r>
        </a:p>
      </dgm:t>
    </dgm:pt>
    <dgm:pt modelId="{18610366-692A-9846-84C3-FD5B3AB8D5D9}" type="parTrans" cxnId="{52F83F08-164D-1945-A023-12CDB8B9B4D0}">
      <dgm:prSet/>
      <dgm:spPr/>
      <dgm:t>
        <a:bodyPr/>
        <a:lstStyle/>
        <a:p>
          <a:endParaRPr lang="en-US"/>
        </a:p>
      </dgm:t>
    </dgm:pt>
    <dgm:pt modelId="{7B71F081-E614-F945-9149-5ED0CCCBFBC7}" type="sibTrans" cxnId="{52F83F08-164D-1945-A023-12CDB8B9B4D0}">
      <dgm:prSet/>
      <dgm:spPr/>
      <dgm:t>
        <a:bodyPr/>
        <a:lstStyle/>
        <a:p>
          <a:endParaRPr lang="en-US"/>
        </a:p>
      </dgm:t>
    </dgm:pt>
    <dgm:pt modelId="{09DED324-D985-FB41-810A-12115AD311D3}">
      <dgm:prSet phldrT="[Text]"/>
      <dgm:spPr/>
      <dgm:t>
        <a:bodyPr/>
        <a:lstStyle/>
        <a:p>
          <a:r>
            <a:rPr lang="en-US" dirty="0"/>
            <a:t>3. Discuss</a:t>
          </a:r>
        </a:p>
      </dgm:t>
    </dgm:pt>
    <dgm:pt modelId="{4A38EF20-E8FB-9143-BA90-CA1FA53E9D97}" type="parTrans" cxnId="{A9D738A5-6CC4-DA4C-8584-A10081471ACC}">
      <dgm:prSet/>
      <dgm:spPr/>
      <dgm:t>
        <a:bodyPr/>
        <a:lstStyle/>
        <a:p>
          <a:endParaRPr lang="en-US"/>
        </a:p>
      </dgm:t>
    </dgm:pt>
    <dgm:pt modelId="{165CA66B-6644-3F4E-A40D-B9F962524F19}" type="sibTrans" cxnId="{A9D738A5-6CC4-DA4C-8584-A10081471ACC}">
      <dgm:prSet/>
      <dgm:spPr/>
      <dgm:t>
        <a:bodyPr/>
        <a:lstStyle/>
        <a:p>
          <a:endParaRPr lang="en-US"/>
        </a:p>
      </dgm:t>
    </dgm:pt>
    <dgm:pt modelId="{4540AD74-A0BB-0D4F-BD49-4245BF6D053D}">
      <dgm:prSet phldrT="[Text]"/>
      <dgm:spPr/>
      <dgm:t>
        <a:bodyPr/>
        <a:lstStyle/>
        <a:p>
          <a:r>
            <a:rPr lang="en-US" dirty="0"/>
            <a:t>4. Teach</a:t>
          </a:r>
        </a:p>
      </dgm:t>
    </dgm:pt>
    <dgm:pt modelId="{23E61DAC-40B7-C948-A199-7E12066EFDEE}" type="parTrans" cxnId="{31FD644F-0CFD-3D42-8C5C-9DDDAF6A8A15}">
      <dgm:prSet/>
      <dgm:spPr/>
      <dgm:t>
        <a:bodyPr/>
        <a:lstStyle/>
        <a:p>
          <a:endParaRPr lang="en-US"/>
        </a:p>
      </dgm:t>
    </dgm:pt>
    <dgm:pt modelId="{958061F9-EDAE-2544-993B-0FDD95DBAFD4}" type="sibTrans" cxnId="{31FD644F-0CFD-3D42-8C5C-9DDDAF6A8A15}">
      <dgm:prSet/>
      <dgm:spPr/>
      <dgm:t>
        <a:bodyPr/>
        <a:lstStyle/>
        <a:p>
          <a:endParaRPr lang="en-US"/>
        </a:p>
      </dgm:t>
    </dgm:pt>
    <dgm:pt modelId="{FDFECD2E-6B0D-0C4B-B917-7D6F0458EE42}" type="pres">
      <dgm:prSet presAssocID="{BBF362C0-ABDC-0C4E-AFC6-6AD904FE562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95784F-6580-1044-B327-3B8C3950BBA0}" type="pres">
      <dgm:prSet presAssocID="{DBC5C254-603D-884D-B6C3-C4389114356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471B05-7BC3-6F43-A6BF-0B2A077EEF35}" type="pres">
      <dgm:prSet presAssocID="{34A69719-2444-CB44-A8D9-20324EA4DA6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765BD16E-C025-6645-B646-2FDB0BE7C638}" type="pres">
      <dgm:prSet presAssocID="{34A69719-2444-CB44-A8D9-20324EA4DA6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2F211B0E-422A-704E-A41B-80C08112A66D}" type="pres">
      <dgm:prSet presAssocID="{390B90F7-76B1-5446-838F-BB5B31A5775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69A8E7-4C48-2C4D-B2E7-51AA8F16DE00}" type="pres">
      <dgm:prSet presAssocID="{7B71F081-E614-F945-9149-5ED0CCCBFBC7}" presName="sibTrans" presStyleLbl="sibTrans2D1" presStyleIdx="1" presStyleCnt="4"/>
      <dgm:spPr/>
      <dgm:t>
        <a:bodyPr/>
        <a:lstStyle/>
        <a:p>
          <a:endParaRPr lang="en-US"/>
        </a:p>
      </dgm:t>
    </dgm:pt>
    <dgm:pt modelId="{F6203588-C9F9-2844-B534-541FDB36A7FE}" type="pres">
      <dgm:prSet presAssocID="{7B71F081-E614-F945-9149-5ED0CCCBFBC7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E82829C0-E5EE-924F-89DD-757189CB4705}" type="pres">
      <dgm:prSet presAssocID="{09DED324-D985-FB41-810A-12115AD311D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B02440-6507-9648-AA04-0FA487993B4F}" type="pres">
      <dgm:prSet presAssocID="{165CA66B-6644-3F4E-A40D-B9F962524F1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6E60246-B3B5-0F47-9068-C42CF53632A9}" type="pres">
      <dgm:prSet presAssocID="{165CA66B-6644-3F4E-A40D-B9F962524F1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7442CFB-3F03-0842-9709-706908EAADF7}" type="pres">
      <dgm:prSet presAssocID="{4540AD74-A0BB-0D4F-BD49-4245BF6D053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787FDC-E468-B94D-BDD0-AF30B5273873}" type="pres">
      <dgm:prSet presAssocID="{958061F9-EDAE-2544-993B-0FDD95DBAFD4}" presName="sibTrans" presStyleLbl="sibTrans2D1" presStyleIdx="3" presStyleCnt="4"/>
      <dgm:spPr/>
      <dgm:t>
        <a:bodyPr/>
        <a:lstStyle/>
        <a:p>
          <a:endParaRPr lang="en-US"/>
        </a:p>
      </dgm:t>
    </dgm:pt>
    <dgm:pt modelId="{0F15523A-2CA8-4A40-9C29-3B6BC04A033A}" type="pres">
      <dgm:prSet presAssocID="{958061F9-EDAE-2544-993B-0FDD95DBAFD4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05279EF3-9B47-4FC2-A2D5-815A130B4488}" type="presOf" srcId="{34A69719-2444-CB44-A8D9-20324EA4DA6B}" destId="{70471B05-7BC3-6F43-A6BF-0B2A077EEF35}" srcOrd="0" destOrd="0" presId="urn:microsoft.com/office/officeart/2005/8/layout/cycle2"/>
    <dgm:cxn modelId="{D76585A5-3C05-42F7-9134-40A9555B3E09}" type="presOf" srcId="{7B71F081-E614-F945-9149-5ED0CCCBFBC7}" destId="{F6203588-C9F9-2844-B534-541FDB36A7FE}" srcOrd="1" destOrd="0" presId="urn:microsoft.com/office/officeart/2005/8/layout/cycle2"/>
    <dgm:cxn modelId="{52F83F08-164D-1945-A023-12CDB8B9B4D0}" srcId="{BBF362C0-ABDC-0C4E-AFC6-6AD904FE5624}" destId="{390B90F7-76B1-5446-838F-BB5B31A57756}" srcOrd="1" destOrd="0" parTransId="{18610366-692A-9846-84C3-FD5B3AB8D5D9}" sibTransId="{7B71F081-E614-F945-9149-5ED0CCCBFBC7}"/>
    <dgm:cxn modelId="{DBB144F0-265F-4042-A4D8-BC21142ACDF6}" type="presOf" srcId="{958061F9-EDAE-2544-993B-0FDD95DBAFD4}" destId="{0F15523A-2CA8-4A40-9C29-3B6BC04A033A}" srcOrd="1" destOrd="0" presId="urn:microsoft.com/office/officeart/2005/8/layout/cycle2"/>
    <dgm:cxn modelId="{DBBCA864-F4D8-4F3F-9142-91C8219D5117}" type="presOf" srcId="{390B90F7-76B1-5446-838F-BB5B31A57756}" destId="{2F211B0E-422A-704E-A41B-80C08112A66D}" srcOrd="0" destOrd="0" presId="urn:microsoft.com/office/officeart/2005/8/layout/cycle2"/>
    <dgm:cxn modelId="{7199985B-15E5-403C-AD18-CBD6A94382F1}" type="presOf" srcId="{DBC5C254-603D-884D-B6C3-C43891143563}" destId="{3795784F-6580-1044-B327-3B8C3950BBA0}" srcOrd="0" destOrd="0" presId="urn:microsoft.com/office/officeart/2005/8/layout/cycle2"/>
    <dgm:cxn modelId="{C78BB959-379B-4E27-B718-5BDCC5786E5D}" type="presOf" srcId="{165CA66B-6644-3F4E-A40D-B9F962524F19}" destId="{C6E60246-B3B5-0F47-9068-C42CF53632A9}" srcOrd="1" destOrd="0" presId="urn:microsoft.com/office/officeart/2005/8/layout/cycle2"/>
    <dgm:cxn modelId="{8DA65EC9-96CE-407F-BBF1-8D9D74D79326}" type="presOf" srcId="{165CA66B-6644-3F4E-A40D-B9F962524F19}" destId="{EFB02440-6507-9648-AA04-0FA487993B4F}" srcOrd="0" destOrd="0" presId="urn:microsoft.com/office/officeart/2005/8/layout/cycle2"/>
    <dgm:cxn modelId="{1EB6066C-6550-4B2D-9BF3-E4982AE93DB7}" type="presOf" srcId="{34A69719-2444-CB44-A8D9-20324EA4DA6B}" destId="{765BD16E-C025-6645-B646-2FDB0BE7C638}" srcOrd="1" destOrd="0" presId="urn:microsoft.com/office/officeart/2005/8/layout/cycle2"/>
    <dgm:cxn modelId="{31FD644F-0CFD-3D42-8C5C-9DDDAF6A8A15}" srcId="{BBF362C0-ABDC-0C4E-AFC6-6AD904FE5624}" destId="{4540AD74-A0BB-0D4F-BD49-4245BF6D053D}" srcOrd="3" destOrd="0" parTransId="{23E61DAC-40B7-C948-A199-7E12066EFDEE}" sibTransId="{958061F9-EDAE-2544-993B-0FDD95DBAFD4}"/>
    <dgm:cxn modelId="{ECD26243-326C-48BB-A416-6F1056896DC6}" type="presOf" srcId="{958061F9-EDAE-2544-993B-0FDD95DBAFD4}" destId="{B7787FDC-E468-B94D-BDD0-AF30B5273873}" srcOrd="0" destOrd="0" presId="urn:microsoft.com/office/officeart/2005/8/layout/cycle2"/>
    <dgm:cxn modelId="{F25C2E62-94C5-405A-99A7-7D1EBD4224ED}" type="presOf" srcId="{4540AD74-A0BB-0D4F-BD49-4245BF6D053D}" destId="{07442CFB-3F03-0842-9709-706908EAADF7}" srcOrd="0" destOrd="0" presId="urn:microsoft.com/office/officeart/2005/8/layout/cycle2"/>
    <dgm:cxn modelId="{81CE95ED-EB3B-4A13-873D-A56ADA40E4DF}" type="presOf" srcId="{09DED324-D985-FB41-810A-12115AD311D3}" destId="{E82829C0-E5EE-924F-89DD-757189CB4705}" srcOrd="0" destOrd="0" presId="urn:microsoft.com/office/officeart/2005/8/layout/cycle2"/>
    <dgm:cxn modelId="{687CE0D8-4354-457A-B0C4-19D32B7A345D}" type="presOf" srcId="{BBF362C0-ABDC-0C4E-AFC6-6AD904FE5624}" destId="{FDFECD2E-6B0D-0C4B-B917-7D6F0458EE42}" srcOrd="0" destOrd="0" presId="urn:microsoft.com/office/officeart/2005/8/layout/cycle2"/>
    <dgm:cxn modelId="{A9D738A5-6CC4-DA4C-8584-A10081471ACC}" srcId="{BBF362C0-ABDC-0C4E-AFC6-6AD904FE5624}" destId="{09DED324-D985-FB41-810A-12115AD311D3}" srcOrd="2" destOrd="0" parTransId="{4A38EF20-E8FB-9143-BA90-CA1FA53E9D97}" sibTransId="{165CA66B-6644-3F4E-A40D-B9F962524F19}"/>
    <dgm:cxn modelId="{7B38DC4D-64D8-5746-88EC-2D330B1C9929}" srcId="{BBF362C0-ABDC-0C4E-AFC6-6AD904FE5624}" destId="{DBC5C254-603D-884D-B6C3-C43891143563}" srcOrd="0" destOrd="0" parTransId="{99E32EBC-7C14-1148-ADDD-8E087970CD00}" sibTransId="{34A69719-2444-CB44-A8D9-20324EA4DA6B}"/>
    <dgm:cxn modelId="{35A6BA2A-C87C-4B13-AF10-3C22DFAE5EE4}" type="presOf" srcId="{7B71F081-E614-F945-9149-5ED0CCCBFBC7}" destId="{8169A8E7-4C48-2C4D-B2E7-51AA8F16DE00}" srcOrd="0" destOrd="0" presId="urn:microsoft.com/office/officeart/2005/8/layout/cycle2"/>
    <dgm:cxn modelId="{5CBC012F-5EDB-4EA7-97D1-890FF4194902}" type="presParOf" srcId="{FDFECD2E-6B0D-0C4B-B917-7D6F0458EE42}" destId="{3795784F-6580-1044-B327-3B8C3950BBA0}" srcOrd="0" destOrd="0" presId="urn:microsoft.com/office/officeart/2005/8/layout/cycle2"/>
    <dgm:cxn modelId="{C2AB07EE-9403-42B2-A296-2EB49F343761}" type="presParOf" srcId="{FDFECD2E-6B0D-0C4B-B917-7D6F0458EE42}" destId="{70471B05-7BC3-6F43-A6BF-0B2A077EEF35}" srcOrd="1" destOrd="0" presId="urn:microsoft.com/office/officeart/2005/8/layout/cycle2"/>
    <dgm:cxn modelId="{A91E5805-9556-4130-906B-D4601F3AD81C}" type="presParOf" srcId="{70471B05-7BC3-6F43-A6BF-0B2A077EEF35}" destId="{765BD16E-C025-6645-B646-2FDB0BE7C638}" srcOrd="0" destOrd="0" presId="urn:microsoft.com/office/officeart/2005/8/layout/cycle2"/>
    <dgm:cxn modelId="{3C1F9EBF-05A7-4D7A-947E-542F0E814893}" type="presParOf" srcId="{FDFECD2E-6B0D-0C4B-B917-7D6F0458EE42}" destId="{2F211B0E-422A-704E-A41B-80C08112A66D}" srcOrd="2" destOrd="0" presId="urn:microsoft.com/office/officeart/2005/8/layout/cycle2"/>
    <dgm:cxn modelId="{53552621-1C5B-4C4B-9582-A6A54258514A}" type="presParOf" srcId="{FDFECD2E-6B0D-0C4B-B917-7D6F0458EE42}" destId="{8169A8E7-4C48-2C4D-B2E7-51AA8F16DE00}" srcOrd="3" destOrd="0" presId="urn:microsoft.com/office/officeart/2005/8/layout/cycle2"/>
    <dgm:cxn modelId="{8F86B500-01CD-4CDA-8431-63E2C354D9F9}" type="presParOf" srcId="{8169A8E7-4C48-2C4D-B2E7-51AA8F16DE00}" destId="{F6203588-C9F9-2844-B534-541FDB36A7FE}" srcOrd="0" destOrd="0" presId="urn:microsoft.com/office/officeart/2005/8/layout/cycle2"/>
    <dgm:cxn modelId="{2C388462-4A5F-4E7A-A9C7-23B3E06F382A}" type="presParOf" srcId="{FDFECD2E-6B0D-0C4B-B917-7D6F0458EE42}" destId="{E82829C0-E5EE-924F-89DD-757189CB4705}" srcOrd="4" destOrd="0" presId="urn:microsoft.com/office/officeart/2005/8/layout/cycle2"/>
    <dgm:cxn modelId="{C15A15CA-2319-4A50-98D8-218B6E9CEF26}" type="presParOf" srcId="{FDFECD2E-6B0D-0C4B-B917-7D6F0458EE42}" destId="{EFB02440-6507-9648-AA04-0FA487993B4F}" srcOrd="5" destOrd="0" presId="urn:microsoft.com/office/officeart/2005/8/layout/cycle2"/>
    <dgm:cxn modelId="{A850E369-77E3-4B40-B9EF-18E15E86CE76}" type="presParOf" srcId="{EFB02440-6507-9648-AA04-0FA487993B4F}" destId="{C6E60246-B3B5-0F47-9068-C42CF53632A9}" srcOrd="0" destOrd="0" presId="urn:microsoft.com/office/officeart/2005/8/layout/cycle2"/>
    <dgm:cxn modelId="{AE428B2F-C6F5-49E7-89FB-229D0F38EAD0}" type="presParOf" srcId="{FDFECD2E-6B0D-0C4B-B917-7D6F0458EE42}" destId="{07442CFB-3F03-0842-9709-706908EAADF7}" srcOrd="6" destOrd="0" presId="urn:microsoft.com/office/officeart/2005/8/layout/cycle2"/>
    <dgm:cxn modelId="{CB8D64A0-3357-46A4-8E84-C1BA3E648F8C}" type="presParOf" srcId="{FDFECD2E-6B0D-0C4B-B917-7D6F0458EE42}" destId="{B7787FDC-E468-B94D-BDD0-AF30B5273873}" srcOrd="7" destOrd="0" presId="urn:microsoft.com/office/officeart/2005/8/layout/cycle2"/>
    <dgm:cxn modelId="{101D65E2-DA1C-4F10-B7F2-B6CF678E916D}" type="presParOf" srcId="{B7787FDC-E468-B94D-BDD0-AF30B5273873}" destId="{0F15523A-2CA8-4A40-9C29-3B6BC04A033A}" srcOrd="0" destOrd="0" presId="urn:microsoft.com/office/officeart/2005/8/layout/cycle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95784F-6580-1044-B327-3B8C3950BBA0}">
      <dsp:nvSpPr>
        <dsp:cNvPr id="0" name=""/>
        <dsp:cNvSpPr/>
      </dsp:nvSpPr>
      <dsp:spPr>
        <a:xfrm>
          <a:off x="2682271" y="24"/>
          <a:ext cx="1388120" cy="1388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1.  Learn</a:t>
          </a:r>
        </a:p>
      </dsp:txBody>
      <dsp:txXfrm>
        <a:off x="2885556" y="203309"/>
        <a:ext cx="981550" cy="981550"/>
      </dsp:txXfrm>
    </dsp:sp>
    <dsp:sp modelId="{70471B05-7BC3-6F43-A6BF-0B2A077EEF35}">
      <dsp:nvSpPr>
        <dsp:cNvPr id="0" name=""/>
        <dsp:cNvSpPr/>
      </dsp:nvSpPr>
      <dsp:spPr>
        <a:xfrm rot="2700000">
          <a:off x="3921298" y="1189046"/>
          <a:ext cx="368479" cy="4684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3937487" y="1243661"/>
        <a:ext cx="257935" cy="281094"/>
      </dsp:txXfrm>
    </dsp:sp>
    <dsp:sp modelId="{2F211B0E-422A-704E-A41B-80C08112A66D}">
      <dsp:nvSpPr>
        <dsp:cNvPr id="0" name=""/>
        <dsp:cNvSpPr/>
      </dsp:nvSpPr>
      <dsp:spPr>
        <a:xfrm>
          <a:off x="4155432" y="1473186"/>
          <a:ext cx="1388120" cy="1388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2. Review</a:t>
          </a:r>
        </a:p>
      </dsp:txBody>
      <dsp:txXfrm>
        <a:off x="4358717" y="1676471"/>
        <a:ext cx="981550" cy="981550"/>
      </dsp:txXfrm>
    </dsp:sp>
    <dsp:sp modelId="{8169A8E7-4C48-2C4D-B2E7-51AA8F16DE00}">
      <dsp:nvSpPr>
        <dsp:cNvPr id="0" name=""/>
        <dsp:cNvSpPr/>
      </dsp:nvSpPr>
      <dsp:spPr>
        <a:xfrm rot="8100000">
          <a:off x="3936046" y="2662208"/>
          <a:ext cx="368479" cy="4684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4030401" y="2716823"/>
        <a:ext cx="257935" cy="281094"/>
      </dsp:txXfrm>
    </dsp:sp>
    <dsp:sp modelId="{E82829C0-E5EE-924F-89DD-757189CB4705}">
      <dsp:nvSpPr>
        <dsp:cNvPr id="0" name=""/>
        <dsp:cNvSpPr/>
      </dsp:nvSpPr>
      <dsp:spPr>
        <a:xfrm>
          <a:off x="2682271" y="2946348"/>
          <a:ext cx="1388120" cy="1388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3. Discuss</a:t>
          </a:r>
        </a:p>
      </dsp:txBody>
      <dsp:txXfrm>
        <a:off x="2885556" y="3149633"/>
        <a:ext cx="981550" cy="981550"/>
      </dsp:txXfrm>
    </dsp:sp>
    <dsp:sp modelId="{EFB02440-6507-9648-AA04-0FA487993B4F}">
      <dsp:nvSpPr>
        <dsp:cNvPr id="0" name=""/>
        <dsp:cNvSpPr/>
      </dsp:nvSpPr>
      <dsp:spPr>
        <a:xfrm rot="13500000">
          <a:off x="2462884" y="2676956"/>
          <a:ext cx="368479" cy="4684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557239" y="2809737"/>
        <a:ext cx="257935" cy="281094"/>
      </dsp:txXfrm>
    </dsp:sp>
    <dsp:sp modelId="{07442CFB-3F03-0842-9709-706908EAADF7}">
      <dsp:nvSpPr>
        <dsp:cNvPr id="0" name=""/>
        <dsp:cNvSpPr/>
      </dsp:nvSpPr>
      <dsp:spPr>
        <a:xfrm>
          <a:off x="1209109" y="1473186"/>
          <a:ext cx="1388120" cy="13881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4. Teach</a:t>
          </a:r>
        </a:p>
      </dsp:txBody>
      <dsp:txXfrm>
        <a:off x="1412394" y="1676471"/>
        <a:ext cx="981550" cy="981550"/>
      </dsp:txXfrm>
    </dsp:sp>
    <dsp:sp modelId="{B7787FDC-E468-B94D-BDD0-AF30B5273873}">
      <dsp:nvSpPr>
        <dsp:cNvPr id="0" name=""/>
        <dsp:cNvSpPr/>
      </dsp:nvSpPr>
      <dsp:spPr>
        <a:xfrm rot="18900000">
          <a:off x="2448136" y="1203794"/>
          <a:ext cx="368479" cy="46849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2464325" y="1336575"/>
        <a:ext cx="257935" cy="281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24418-CDC0-4710-95CA-04F7344CA8EA}" type="datetimeFigureOut">
              <a:rPr lang="en-US" smtClean="0"/>
              <a:t>3/26/18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5B06A-B7D2-4FC5-8942-94B794418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15B06A-B7D2-4FC5-8942-94B7944185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6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268" y="1628800"/>
            <a:ext cx="8509370" cy="487867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3000"/>
              </a:lnSpc>
              <a:defRPr sz="3000" b="1" i="0" spc="0">
                <a:solidFill>
                  <a:srgbClr val="03BFD7"/>
                </a:solidFill>
                <a:latin typeface="Edmondsans Bold" panose="02000000000000000000"/>
                <a:cs typeface="Edmondsans Bold" panose="02000000000000000000"/>
              </a:defRPr>
            </a:lvl1pPr>
          </a:lstStyle>
          <a:p>
            <a:r>
              <a:rPr lang="en-AU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3268" y="2556934"/>
            <a:ext cx="8509370" cy="3547533"/>
          </a:xfrm>
        </p:spPr>
        <p:txBody>
          <a:bodyPr lIns="0" rIns="0" bIns="0">
            <a:normAutofit/>
          </a:bodyPr>
          <a:lstStyle>
            <a:lvl1pPr marL="0" indent="-125730" algn="ctr">
              <a:lnSpc>
                <a:spcPct val="150000"/>
              </a:lnSpc>
              <a:spcBef>
                <a:spcPts val="0"/>
              </a:spcBef>
              <a:defRPr sz="1200" b="0" i="0">
                <a:solidFill>
                  <a:schemeClr val="tx1"/>
                </a:solidFill>
                <a:latin typeface="Edmondsans Medium" panose="02000000000000000000"/>
                <a:cs typeface="Edmondsans Medium" panose="02000000000000000000"/>
              </a:defRPr>
            </a:lvl1pPr>
            <a:lvl2pPr marL="309880" indent="-140335" algn="ctr">
              <a:lnSpc>
                <a:spcPct val="150000"/>
              </a:lnSpc>
              <a:defRPr sz="1200" b="0" i="0">
                <a:solidFill>
                  <a:schemeClr val="tx1"/>
                </a:solidFill>
                <a:latin typeface="Edmondsans Medium" panose="02000000000000000000"/>
                <a:cs typeface="Edmondsans Medium" panose="02000000000000000000"/>
              </a:defRPr>
            </a:lvl2pPr>
            <a:lvl3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3pPr>
            <a:lvl4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4pPr>
            <a:lvl5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668344" y="6309320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1000" b="0" i="0" smtClean="0">
                <a:solidFill>
                  <a:srgbClr val="67BCBE"/>
                </a:solidFill>
                <a:latin typeface="Edmondsans Medium" panose="02000000000000000000"/>
                <a:cs typeface="Edmondsans Medium" panose="02000000000000000000"/>
              </a:rPr>
              <a:t>‹#›</a:t>
            </a:fld>
            <a:endParaRPr lang="en-US" sz="1000" b="0" i="0" dirty="0">
              <a:solidFill>
                <a:srgbClr val="67BCBE"/>
              </a:solidFill>
              <a:latin typeface="Edmondsans Medium" panose="02000000000000000000"/>
              <a:cs typeface="Edmondsans Medium" panose="02000000000000000000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125133" y="2269067"/>
            <a:ext cx="4902200" cy="0"/>
          </a:xfrm>
          <a:prstGeom prst="line">
            <a:avLst/>
          </a:prstGeom>
          <a:ln w="9525" cmpd="sng">
            <a:solidFill>
              <a:srgbClr val="03BF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1286932" y="1683874"/>
            <a:ext cx="6578601" cy="94079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3000" b="1" i="0" spc="0">
                <a:solidFill>
                  <a:srgbClr val="928884"/>
                </a:solidFill>
                <a:latin typeface="Edmondsans Bold" panose="02000000000000000000"/>
                <a:cs typeface="Edmondsans Bold" panose="020000000000000000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AU" dirty="0" smtClean="0"/>
              <a:t>SECOND LEVEL HEADLINE STYLE</a:t>
            </a:r>
            <a:endParaRPr lang="en-US" dirty="0"/>
          </a:p>
        </p:txBody>
      </p:sp>
      <p:sp>
        <p:nvSpPr>
          <p:cNvPr id="8" name="Slide Number Placeholder 5"/>
          <p:cNvSpPr txBox="1"/>
          <p:nvPr userDrawn="1"/>
        </p:nvSpPr>
        <p:spPr>
          <a:xfrm>
            <a:off x="7668344" y="6309320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1000" b="0" i="0" smtClean="0">
                <a:solidFill>
                  <a:srgbClr val="67BCBE"/>
                </a:solidFill>
                <a:latin typeface="Edmondsans Medium" panose="02000000000000000000"/>
                <a:cs typeface="Edmondsans Medium" panose="02000000000000000000"/>
              </a:rPr>
              <a:t>‹#›</a:t>
            </a:fld>
            <a:endParaRPr lang="en-US" sz="1000" b="0" i="0" dirty="0">
              <a:solidFill>
                <a:srgbClr val="67BCBE"/>
              </a:solidFill>
              <a:latin typeface="Edmondsans Medium" panose="02000000000000000000"/>
              <a:cs typeface="Edmondsans Medium" panose="0200000000000000000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6932" y="1628800"/>
            <a:ext cx="6146801" cy="48786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00"/>
              </a:lnSpc>
              <a:defRPr sz="2800" b="1" i="0" spc="0">
                <a:solidFill>
                  <a:srgbClr val="928884"/>
                </a:solidFill>
                <a:latin typeface="Edmondsans Bold" panose="02000000000000000000"/>
                <a:cs typeface="Edmondsans Bold" panose="02000000000000000000"/>
              </a:defRPr>
            </a:lvl1pPr>
          </a:lstStyle>
          <a:p>
            <a:r>
              <a:rPr lang="en-AU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31640" y="2556934"/>
            <a:ext cx="6102093" cy="3547533"/>
          </a:xfrm>
        </p:spPr>
        <p:txBody>
          <a:bodyPr lIns="0" rIns="0" bIns="0">
            <a:normAutofit/>
          </a:bodyPr>
          <a:lstStyle>
            <a:lvl1pPr marL="0" indent="-125730" algn="l">
              <a:lnSpc>
                <a:spcPct val="150000"/>
              </a:lnSpc>
              <a:spcBef>
                <a:spcPts val="0"/>
              </a:spcBef>
              <a:defRPr sz="1200" b="0" i="0">
                <a:solidFill>
                  <a:schemeClr val="tx1"/>
                </a:solidFill>
                <a:latin typeface="Edmondsans Medium" panose="02000000000000000000"/>
                <a:cs typeface="Edmondsans Medium" panose="02000000000000000000"/>
              </a:defRPr>
            </a:lvl1pPr>
            <a:lvl2pPr marL="309880" indent="-140335" algn="l">
              <a:lnSpc>
                <a:spcPct val="150000"/>
              </a:lnSpc>
              <a:defRPr sz="1200" b="0" i="0">
                <a:solidFill>
                  <a:schemeClr val="tx1"/>
                </a:solidFill>
                <a:latin typeface="Edmondsans Medium" panose="02000000000000000000"/>
                <a:cs typeface="Edmondsans Medium" panose="02000000000000000000"/>
              </a:defRPr>
            </a:lvl2pPr>
            <a:lvl3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3pPr>
            <a:lvl4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4pPr>
            <a:lvl5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668344" y="6309320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1000" b="0" i="0" smtClean="0">
                <a:solidFill>
                  <a:srgbClr val="67BCBE"/>
                </a:solidFill>
                <a:latin typeface="Edmondsans Medium" panose="02000000000000000000"/>
                <a:cs typeface="Edmondsans Medium" panose="02000000000000000000"/>
              </a:rPr>
              <a:t>‹#›</a:t>
            </a:fld>
            <a:endParaRPr lang="en-US" sz="1000" b="0" i="0" dirty="0">
              <a:solidFill>
                <a:srgbClr val="67BCBE"/>
              </a:solidFill>
              <a:latin typeface="Edmondsans Medium" panose="02000000000000000000"/>
              <a:cs typeface="Edmondsans Medium" panose="02000000000000000000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331640" y="2269067"/>
            <a:ext cx="4902200" cy="0"/>
          </a:xfrm>
          <a:prstGeom prst="line">
            <a:avLst/>
          </a:prstGeom>
          <a:ln w="9525" cmpd="sng">
            <a:solidFill>
              <a:srgbClr val="03BFD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6932" y="1628800"/>
            <a:ext cx="5816601" cy="151233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00"/>
              </a:lnSpc>
              <a:defRPr sz="2800" b="1" i="0" spc="0">
                <a:solidFill>
                  <a:schemeClr val="bg1"/>
                </a:solidFill>
                <a:latin typeface="Edmondsans Bold" panose="02000000000000000000"/>
                <a:cs typeface="Edmondsans Bold" panose="02000000000000000000"/>
              </a:defRPr>
            </a:lvl1pPr>
          </a:lstStyle>
          <a:p>
            <a:r>
              <a:rPr lang="en-AU" dirty="0" smtClean="0"/>
              <a:t>HEADLINE</a:t>
            </a:r>
            <a:endParaRPr lang="en-US" dirty="0"/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668344" y="6309320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1000" b="0" i="0" smtClean="0">
                <a:solidFill>
                  <a:srgbClr val="FFFFFF"/>
                </a:solidFill>
                <a:latin typeface="Edmondsans Medium" panose="02000000000000000000"/>
                <a:cs typeface="Edmondsans Medium" panose="02000000000000000000"/>
              </a:rPr>
              <a:t>‹#›</a:t>
            </a:fld>
            <a:endParaRPr lang="en-US" sz="1000" b="0" i="0" dirty="0">
              <a:solidFill>
                <a:srgbClr val="FFFFFF"/>
              </a:solidFill>
              <a:latin typeface="Edmondsans Medium" panose="02000000000000000000"/>
              <a:cs typeface="Edmondsans Medium" panose="0200000000000000000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0201" y="5482166"/>
            <a:ext cx="8483600" cy="492183"/>
          </a:xfrm>
        </p:spPr>
        <p:txBody>
          <a:bodyPr l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200" b="0" i="0">
                <a:solidFill>
                  <a:schemeClr val="tx1"/>
                </a:solidFill>
                <a:latin typeface="Edmondsans Regular" panose="02000000000000000000"/>
                <a:cs typeface="Edmondsans Regular" panose="02000000000000000000"/>
              </a:defRPr>
            </a:lvl1pPr>
            <a:lvl2pPr marL="168910" indent="0" algn="l">
              <a:lnSpc>
                <a:spcPct val="150000"/>
              </a:lnSpc>
              <a:buFontTx/>
              <a:buNone/>
              <a:defRPr sz="1200" b="0" i="0">
                <a:solidFill>
                  <a:schemeClr val="tx1"/>
                </a:solidFill>
                <a:latin typeface="Edmondsans Medium" panose="02000000000000000000"/>
                <a:cs typeface="Edmondsans Medium" panose="02000000000000000000"/>
              </a:defRPr>
            </a:lvl2pPr>
            <a:lvl3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3pPr>
            <a:lvl4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4pPr>
            <a:lvl5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668344" y="6309320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1000" b="0" i="0" smtClean="0">
                <a:solidFill>
                  <a:srgbClr val="67BCBE"/>
                </a:solidFill>
                <a:latin typeface="Edmondsans Medium" panose="02000000000000000000"/>
                <a:cs typeface="Edmondsans Medium" panose="02000000000000000000"/>
              </a:rPr>
              <a:t>‹#›</a:t>
            </a:fld>
            <a:endParaRPr lang="en-US" sz="1000" b="0" i="0" dirty="0">
              <a:solidFill>
                <a:srgbClr val="67BCBE"/>
              </a:solidFill>
              <a:latin typeface="Edmondsans Medium" panose="02000000000000000000"/>
              <a:cs typeface="Edmondsans Medium" panose="0200000000000000000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0201" y="5482166"/>
            <a:ext cx="8483600" cy="492183"/>
          </a:xfrm>
        </p:spPr>
        <p:txBody>
          <a:bodyPr l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200" b="0" i="0">
                <a:solidFill>
                  <a:schemeClr val="tx1"/>
                </a:solidFill>
                <a:latin typeface="Edmondsans Regular" panose="02000000000000000000"/>
                <a:cs typeface="Edmondsans Regular" panose="02000000000000000000"/>
              </a:defRPr>
            </a:lvl1pPr>
            <a:lvl2pPr marL="168910" indent="0" algn="l">
              <a:lnSpc>
                <a:spcPct val="150000"/>
              </a:lnSpc>
              <a:buFontTx/>
              <a:buNone/>
              <a:defRPr sz="1200" b="0" i="0">
                <a:solidFill>
                  <a:schemeClr val="tx1"/>
                </a:solidFill>
                <a:latin typeface="Edmondsans Medium" panose="02000000000000000000"/>
                <a:cs typeface="Edmondsans Medium" panose="02000000000000000000"/>
              </a:defRPr>
            </a:lvl2pPr>
            <a:lvl3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3pPr>
            <a:lvl4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4pPr>
            <a:lvl5pPr>
              <a:defRPr sz="1000" b="0" i="0">
                <a:solidFill>
                  <a:srgbClr val="A70064"/>
                </a:solidFill>
                <a:latin typeface="Domaine Sans Text Regular"/>
                <a:cs typeface="Domaine Sans Text Regular"/>
              </a:defRPr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Slide Number Placeholder 5"/>
          <p:cNvSpPr txBox="1"/>
          <p:nvPr userDrawn="1"/>
        </p:nvSpPr>
        <p:spPr>
          <a:xfrm>
            <a:off x="7668344" y="6309320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1000" b="0" i="0" smtClean="0">
                <a:solidFill>
                  <a:srgbClr val="67BCBE"/>
                </a:solidFill>
                <a:latin typeface="Edmondsans Medium" panose="02000000000000000000"/>
                <a:cs typeface="Edmondsans Medium" panose="02000000000000000000"/>
              </a:rPr>
              <a:t>‹#›</a:t>
            </a:fld>
            <a:endParaRPr lang="en-US" sz="1000" b="0" i="0" dirty="0">
              <a:solidFill>
                <a:srgbClr val="67BCBE"/>
              </a:solidFill>
              <a:latin typeface="Edmondsans Medium" panose="02000000000000000000"/>
              <a:cs typeface="Edmondsans Medium" panose="0200000000000000000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23000" y="332656"/>
            <a:ext cx="2599638" cy="1688681"/>
          </a:xfrm>
        </p:spPr>
        <p:txBody>
          <a:bodyPr lIns="0" tIns="0" rIns="0" bIns="0" anchor="t" anchorCtr="0">
            <a:noAutofit/>
          </a:bodyPr>
          <a:lstStyle>
            <a:lvl1pPr marL="0" indent="0" algn="r">
              <a:lnSpc>
                <a:spcPts val="2400"/>
              </a:lnSpc>
              <a:spcBef>
                <a:spcPts val="0"/>
              </a:spcBef>
              <a:buNone/>
              <a:defRPr sz="2400" b="0" i="0" spc="0">
                <a:solidFill>
                  <a:srgbClr val="928884"/>
                </a:solidFill>
                <a:latin typeface="Edmondsans Bold" panose="02000000000000000000"/>
                <a:cs typeface="Edmondsans Bold" panose="020000000000000000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AU" dirty="0" smtClean="0"/>
              <a:t>SECOND LEVEL HEADLINE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223000" y="4005064"/>
            <a:ext cx="2599638" cy="1340555"/>
          </a:xfrm>
        </p:spPr>
        <p:txBody>
          <a:bodyPr lIns="0" tIns="0" rIns="0" bIns="0" anchor="t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i="0" spc="0">
                <a:ln>
                  <a:noFill/>
                </a:ln>
                <a:solidFill>
                  <a:srgbClr val="928884"/>
                </a:solidFill>
                <a:latin typeface="Edmondsans Bold" panose="02000000000000000000"/>
                <a:cs typeface="Edmondsans Bold" panose="0200000000000000000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AU" dirty="0" smtClean="0"/>
              <a:t>SECOND LEVEL HEADLINE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/>
          <p:nvPr userDrawn="1"/>
        </p:nvSpPr>
        <p:spPr>
          <a:xfrm>
            <a:off x="7668344" y="6309320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1000" b="0" i="0" smtClean="0">
                <a:solidFill>
                  <a:srgbClr val="67BCBE"/>
                </a:solidFill>
                <a:latin typeface="Edmondsans Medium" panose="02000000000000000000"/>
                <a:cs typeface="Edmondsans Medium" panose="02000000000000000000"/>
              </a:rPr>
              <a:t>‹#›</a:t>
            </a:fld>
            <a:endParaRPr lang="en-US" sz="1000" b="0" i="0" dirty="0">
              <a:solidFill>
                <a:srgbClr val="67BCBE"/>
              </a:solidFill>
              <a:latin typeface="Edmondsans Medium" panose="02000000000000000000"/>
              <a:cs typeface="Edmondsans Medium" panose="0200000000000000000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/>
          <p:nvPr userDrawn="1"/>
        </p:nvSpPr>
        <p:spPr>
          <a:xfrm>
            <a:off x="7668344" y="6562427"/>
            <a:ext cx="1154294" cy="1764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BEC2AC6-2C9B-604D-81B7-EB2279854E4C}" type="slidenum">
              <a:rPr lang="en-US" sz="700" smtClean="0">
                <a:solidFill>
                  <a:srgbClr val="A70064"/>
                </a:solidFill>
                <a:latin typeface="Domaine Text Bold"/>
                <a:cs typeface="Domaine Text Bold"/>
              </a:rPr>
              <a:t>‹#›</a:t>
            </a:fld>
            <a:endParaRPr lang="en-US" sz="700" dirty="0">
              <a:solidFill>
                <a:srgbClr val="A70064"/>
              </a:solidFill>
              <a:latin typeface="Domaine Text Bold"/>
              <a:cs typeface="Domaine Text Bol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4A4EA-23FA-3D49-A3AE-E0774C471DB3}" type="datetimeFigureOut">
              <a:rPr lang="en-US" smtClean="0"/>
              <a:t>3/26/18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C2AC6-2C9B-604D-81B7-EB2279854E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8.GIF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46" y="1139504"/>
            <a:ext cx="842835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 err="1" smtClean="0">
                <a:latin typeface="Century Gothic" pitchFamily="34" charset="0"/>
              </a:rPr>
              <a:t>Videolink</a:t>
            </a:r>
            <a:r>
              <a:rPr lang="en-GB" sz="4800" b="1" dirty="0" smtClean="0">
                <a:latin typeface="Century Gothic" pitchFamily="34" charset="0"/>
              </a:rPr>
              <a:t> Teacher Training</a:t>
            </a:r>
          </a:p>
          <a:p>
            <a:pPr algn="ctr"/>
            <a:r>
              <a:rPr lang="en-GB" sz="4800" b="1" dirty="0" smtClean="0">
                <a:latin typeface="Century Gothic" pitchFamily="34" charset="0"/>
              </a:rPr>
              <a:t>Lesson </a:t>
            </a:r>
            <a:r>
              <a:rPr lang="en-US" altLang="en-GB" sz="4800" b="1" dirty="0" smtClean="0">
                <a:latin typeface="Century Gothic" pitchFamily="34" charset="0"/>
              </a:rPr>
              <a:t>6</a:t>
            </a:r>
            <a:r>
              <a:rPr lang="en-GB" sz="4800" b="1" dirty="0" smtClean="0">
                <a:latin typeface="Century Gothic" pitchFamily="34" charset="0"/>
              </a:rPr>
              <a:t>: PART </a:t>
            </a:r>
            <a:r>
              <a:rPr lang="en-US" altLang="en-GB" sz="4800" b="1" dirty="0" smtClean="0">
                <a:latin typeface="Century Gothic" pitchFamily="34" charset="0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1823" y="5275281"/>
            <a:ext cx="4580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Century Gothic" pitchFamily="34" charset="0"/>
              </a:rPr>
              <a:t>Please press F5 to start the presentation</a:t>
            </a:r>
          </a:p>
          <a:p>
            <a:r>
              <a:rPr lang="zh-CN" altLang="en-US" dirty="0" smtClean="0">
                <a:latin typeface="Century Gothic" pitchFamily="34" charset="0"/>
              </a:rPr>
              <a:t>请按住</a:t>
            </a:r>
            <a:r>
              <a:rPr lang="en-US" altLang="zh-CN" dirty="0" smtClean="0">
                <a:latin typeface="Century Gothic" pitchFamily="34" charset="0"/>
              </a:rPr>
              <a:t>F5</a:t>
            </a:r>
            <a:r>
              <a:rPr lang="zh-CN" altLang="en-US" dirty="0" smtClean="0">
                <a:latin typeface="Century Gothic" pitchFamily="34" charset="0"/>
              </a:rPr>
              <a:t>全屏播放</a:t>
            </a:r>
            <a:endParaRPr lang="en-US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/>
          <p:nvPr/>
        </p:nvSpPr>
        <p:spPr>
          <a:xfrm>
            <a:off x="3027093" y="2412124"/>
            <a:ext cx="5945676" cy="107205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GB" sz="7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adley Hand ITC" pitchFamily="66" charset="0"/>
                <a:ea typeface="+mj-ea"/>
                <a:cs typeface="+mj-cs"/>
              </a:rPr>
              <a:t>Great job!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GB" sz="7200" b="1" dirty="0" smtClean="0">
              <a:latin typeface="Bradley Hand ITC" pitchFamily="66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endParaRPr lang="en-GB" sz="7200" b="1" dirty="0" smtClean="0">
              <a:latin typeface="Bradley Hand ITC" pitchFamily="66" charset="0"/>
            </a:endParaRPr>
          </a:p>
        </p:txBody>
      </p:sp>
      <p:pic>
        <p:nvPicPr>
          <p:cNvPr id="1026" name="Picture 2" descr="Image result for fireworks 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0470" y="3154261"/>
            <a:ext cx="3605924" cy="33596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37006" y="5191431"/>
            <a:ext cx="5562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400" dirty="0" smtClean="0">
                <a:latin typeface="Century Gothic" pitchFamily="34" charset="0"/>
              </a:rPr>
              <a:t>C</a:t>
            </a:r>
            <a:r>
              <a:rPr lang="en-US" altLang="zh-CN" sz="2400" dirty="0" smtClean="0">
                <a:latin typeface="Century Gothic" pitchFamily="34" charset="0"/>
              </a:rPr>
              <a:t>ongratulations</a:t>
            </a:r>
            <a:r>
              <a:rPr lang="en-GB" altLang="zh-CN" sz="2400" dirty="0" smtClean="0">
                <a:latin typeface="Century Gothic" pitchFamily="34" charset="0"/>
              </a:rPr>
              <a:t>!</a:t>
            </a:r>
          </a:p>
          <a:p>
            <a:pPr>
              <a:spcBef>
                <a:spcPct val="0"/>
              </a:spcBef>
              <a:defRPr/>
            </a:pPr>
            <a:r>
              <a:rPr lang="en-GB" sz="2400" dirty="0" smtClean="0">
                <a:latin typeface="Century Gothic" pitchFamily="34" charset="0"/>
              </a:rPr>
              <a:t>Online learning session 4 is finished!</a:t>
            </a:r>
            <a:endParaRPr lang="en-US" sz="2400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438" y="1554660"/>
            <a:ext cx="5346128" cy="487867"/>
          </a:xfrm>
        </p:spPr>
        <p:txBody>
          <a:bodyPr/>
          <a:lstStyle/>
          <a:p>
            <a:pPr algn="l"/>
            <a:r>
              <a:rPr lang="en-GB" dirty="0" smtClean="0"/>
              <a:t>Think!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50665" y="2410692"/>
            <a:ext cx="7403626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Century Gothic" pitchFamily="34" charset="0"/>
              </a:rPr>
              <a:t> </a:t>
            </a:r>
            <a:r>
              <a:rPr lang="en-US" altLang="en-GB" sz="2000" dirty="0" smtClean="0">
                <a:latin typeface="Century Gothic" pitchFamily="34" charset="0"/>
              </a:rPr>
              <a:t>What type of games do your students enjoy</a:t>
            </a:r>
            <a:r>
              <a:rPr lang="en-GB" sz="2000" dirty="0" smtClean="0">
                <a:latin typeface="Century Gothic" pitchFamily="34" charset="0"/>
              </a:rPr>
              <a:t>?</a:t>
            </a:r>
            <a:br>
              <a:rPr lang="en-GB" sz="2000" dirty="0" smtClean="0">
                <a:latin typeface="Century Gothic" pitchFamily="34" charset="0"/>
              </a:rPr>
            </a:br>
            <a:r>
              <a:rPr lang="en-US" sz="2000" dirty="0" smtClean="0">
                <a:latin typeface="Century Gothic" pitchFamily="34" charset="0"/>
              </a:rPr>
              <a:t>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学生最喜欢哪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种类型的游戏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Century Gothic" pitchFamily="34" charset="0"/>
              </a:rPr>
              <a:t> Wh</a:t>
            </a:r>
            <a:r>
              <a:rPr lang="en-US" altLang="en-GB" sz="2000" dirty="0" smtClean="0">
                <a:latin typeface="Century Gothic" pitchFamily="34" charset="0"/>
              </a:rPr>
              <a:t>at type of games do you usually play with them</a:t>
            </a:r>
            <a:r>
              <a:rPr lang="en-GB" sz="2000" dirty="0" smtClean="0">
                <a:latin typeface="Century Gothic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你通常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在课堂上进行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哪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种游戏？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Century Gothic" pitchFamily="34" charset="0"/>
                <a:sym typeface="+mn-ea"/>
              </a:rPr>
              <a:t> </a:t>
            </a:r>
            <a:r>
              <a:rPr lang="en-US" altLang="en-GB" sz="2000" dirty="0" smtClean="0">
                <a:latin typeface="Century Gothic" pitchFamily="34" charset="0"/>
                <a:sym typeface="+mn-ea"/>
              </a:rPr>
              <a:t>How often do you play games</a:t>
            </a:r>
            <a:r>
              <a:rPr lang="en-GB" sz="2000" dirty="0" smtClean="0">
                <a:latin typeface="Century Gothic" pitchFamily="34" charset="0"/>
                <a:sym typeface="+mn-ea"/>
              </a:rPr>
              <a:t>? </a:t>
            </a:r>
            <a:r>
              <a:rPr lang="en-US" altLang="en-GB" sz="2000" dirty="0" smtClean="0">
                <a:latin typeface="Century Gothic" pitchFamily="34" charset="0"/>
                <a:sym typeface="+mn-ea"/>
              </a:rPr>
              <a:t>Why?</a:t>
            </a: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你多久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上进行一次游戏活动？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为什么？</a:t>
            </a:r>
          </a:p>
          <a:p>
            <a:pPr>
              <a:lnSpc>
                <a:spcPct val="150000"/>
              </a:lnSpc>
              <a:buFont typeface="Wingdings" panose="05000000000000000000"/>
              <a:buChar char="Ø"/>
            </a:pPr>
            <a:r>
              <a:rPr lang="en-GB" sz="2000" dirty="0" smtClean="0">
                <a:latin typeface="Century Gothic" pitchFamily="34" charset="0"/>
              </a:rPr>
              <a:t> </a:t>
            </a:r>
            <a:r>
              <a:rPr lang="en-US" sz="2000" dirty="0" smtClean="0">
                <a:latin typeface="Century Gothic" pitchFamily="34" charset="0"/>
              </a:rPr>
              <a:t>Get ready to talk about it in the live class</a:t>
            </a:r>
            <a:r>
              <a:rPr lang="en-GB" sz="2000" dirty="0" smtClean="0">
                <a:latin typeface="Century Gothic" pitchFamily="34" charset="0"/>
                <a:cs typeface="Times New Roman" panose="02020603050405020304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好好准备，下次跟老师在线上课的时候咱们一起讨论！</a:t>
            </a:r>
            <a:endParaRPr lang="en-GB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3033" y="1045337"/>
            <a:ext cx="5816601" cy="1512333"/>
          </a:xfrm>
        </p:spPr>
        <p:txBody>
          <a:bodyPr/>
          <a:lstStyle/>
          <a:p>
            <a:r>
              <a:rPr lang="en-GB" dirty="0" smtClean="0"/>
              <a:t>Lesson 4</a:t>
            </a:r>
            <a:br>
              <a:rPr lang="en-GB" dirty="0" smtClean="0"/>
            </a:br>
            <a:r>
              <a:rPr lang="en-GB" dirty="0" smtClean="0"/>
              <a:t>Steps</a:t>
            </a:r>
            <a:endParaRPr lang="en-US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286932" y="1801504"/>
          <a:ext cx="6752663" cy="433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http://greenenhancement.com.my/images/tick%20gif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5688" y="1347716"/>
            <a:ext cx="1428750" cy="142875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5002465" y="3043451"/>
            <a:ext cx="2143946" cy="2033517"/>
          </a:xfrm>
          <a:prstGeom prst="ellipse">
            <a:avLst/>
          </a:prstGeom>
          <a:noFill/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789634" y="2623174"/>
            <a:ext cx="389417" cy="42027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/>
          <p:nvPr/>
        </p:nvSpPr>
        <p:spPr>
          <a:xfrm>
            <a:off x="6453926" y="5695142"/>
            <a:ext cx="2165180" cy="8817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2000" b="1" dirty="0" smtClean="0">
                <a:solidFill>
                  <a:schemeClr val="bg1"/>
                </a:solidFill>
                <a:latin typeface="Edmondsans Bold" panose="02000000000000000000"/>
                <a:ea typeface="+mj-ea"/>
                <a:cs typeface="Edmondsans Bold" panose="02000000000000000000"/>
              </a:rPr>
              <a:t>See you</a:t>
            </a:r>
            <a:r>
              <a:rPr lang="en-GB" sz="2000" b="1" noProof="0" dirty="0" smtClean="0">
                <a:solidFill>
                  <a:schemeClr val="bg1"/>
                </a:solidFill>
                <a:latin typeface="Edmondsans Bold" panose="02000000000000000000"/>
                <a:ea typeface="+mj-ea"/>
                <a:cs typeface="Edmondsans Bold" panose="02000000000000000000"/>
              </a:rPr>
              <a:t>!</a:t>
            </a:r>
            <a:endParaRPr lang="en-US" sz="2000" b="1" dirty="0" smtClean="0">
              <a:solidFill>
                <a:schemeClr val="bg1"/>
              </a:solidFill>
              <a:latin typeface="Edmondsans Bold" panose="02000000000000000000"/>
              <a:ea typeface="+mj-ea"/>
              <a:cs typeface="Edmondsans Bold" panose="02000000000000000000"/>
            </a:endParaRPr>
          </a:p>
          <a:p>
            <a:pPr marL="0" marR="0" lvl="0" indent="0" algn="l" defTabSz="4572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Edmondsans Bold" panose="02000000000000000000"/>
                <a:ea typeface="+mj-ea"/>
                <a:cs typeface="Edmondsans Bold" panose="02000000000000000000"/>
              </a:rPr>
              <a:t>再见！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dmondsans Bold" panose="02000000000000000000"/>
              <a:ea typeface="+mj-ea"/>
              <a:cs typeface="Edmondsans Bold" panose="02000000000000000000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6074438" y="1801504"/>
            <a:ext cx="3069562" cy="88171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Edmondsans Bold" panose="02000000000000000000"/>
                <a:ea typeface="+mj-ea"/>
                <a:cs typeface="Edmondsans Bold" panose="02000000000000000000"/>
              </a:rPr>
              <a:t>Next time, live video class</a:t>
            </a:r>
            <a:r>
              <a:rPr lang="en-GB" sz="2000" b="1" noProof="0" dirty="0" smtClean="0">
                <a:solidFill>
                  <a:schemeClr val="bg1"/>
                </a:solidFill>
                <a:latin typeface="Edmondsans Bold" panose="02000000000000000000"/>
                <a:ea typeface="+mj-ea"/>
                <a:cs typeface="Edmondsans Bold" panose="02000000000000000000"/>
              </a:rPr>
              <a:t>!</a:t>
            </a:r>
            <a:endParaRPr lang="en-US" sz="2000" b="1" dirty="0" smtClean="0">
              <a:solidFill>
                <a:schemeClr val="bg1"/>
              </a:solidFill>
              <a:latin typeface="Edmondsans Bold" panose="02000000000000000000"/>
              <a:ea typeface="+mj-ea"/>
              <a:cs typeface="Edmondsans Bold" panose="02000000000000000000"/>
            </a:endParaRPr>
          </a:p>
          <a:p>
            <a:pPr marL="0" marR="0" lvl="0" indent="0" algn="l" defTabSz="4572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dmondsans Bold" panose="02000000000000000000"/>
              </a:rPr>
              <a:t>下次跟老师在线上课！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Edmondsans Bold" panose="020000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</Words>
  <Application>Microsoft Macintosh PowerPoint</Application>
  <PresentationFormat>On-screen Show (4:3)</PresentationFormat>
  <Paragraphs>25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8" baseType="lpstr">
      <vt:lpstr>Bradley Hand ITC</vt:lpstr>
      <vt:lpstr>Calibri</vt:lpstr>
      <vt:lpstr>Century Gothic</vt:lpstr>
      <vt:lpstr>Domaine Sans Text Regular</vt:lpstr>
      <vt:lpstr>Domaine Text Bold</vt:lpstr>
      <vt:lpstr>Edmondsans Bold</vt:lpstr>
      <vt:lpstr>Edmondsans Medium</vt:lpstr>
      <vt:lpstr>Edmondsans Regular</vt:lpstr>
      <vt:lpstr>Times New Roman</vt:lpstr>
      <vt:lpstr>Wingdings</vt:lpstr>
      <vt:lpstr>宋体</vt:lpstr>
      <vt:lpstr>微软雅黑</vt:lpstr>
      <vt:lpstr>Arial</vt:lpstr>
      <vt:lpstr>Office Theme</vt:lpstr>
      <vt:lpstr>PowerPoint Presentation</vt:lpstr>
      <vt:lpstr>PowerPoint Presentation</vt:lpstr>
      <vt:lpstr>Think!</vt:lpstr>
      <vt:lpstr>Lesson 4 Steps</vt:lpstr>
    </vt:vector>
  </TitlesOfParts>
  <Company>PaperStoneScissors</Company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PaperStoneScissors PaperStoneScissors</dc:creator>
  <cp:lastModifiedBy>xinshuning0420@gmail.com</cp:lastModifiedBy>
  <cp:revision>225</cp:revision>
  <dcterms:created xsi:type="dcterms:W3CDTF">2015-11-03T22:06:00Z</dcterms:created>
  <dcterms:modified xsi:type="dcterms:W3CDTF">2018-03-25T17:14:09Z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2052-10.1.0.6638</vt:lpwstr>
  </property>
</Properties>
</file>